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40"/>
  </p:notesMasterIdLst>
  <p:sldIdLst>
    <p:sldId id="467" r:id="rId4"/>
    <p:sldId id="525" r:id="rId5"/>
    <p:sldId id="486" r:id="rId6"/>
    <p:sldId id="526" r:id="rId7"/>
    <p:sldId id="485" r:id="rId8"/>
    <p:sldId id="487" r:id="rId9"/>
    <p:sldId id="2334" r:id="rId10"/>
    <p:sldId id="2330" r:id="rId11"/>
    <p:sldId id="488" r:id="rId12"/>
    <p:sldId id="2331" r:id="rId13"/>
    <p:sldId id="2333" r:id="rId14"/>
    <p:sldId id="2306" r:id="rId15"/>
    <p:sldId id="2307" r:id="rId16"/>
    <p:sldId id="2308" r:id="rId17"/>
    <p:sldId id="2311" r:id="rId18"/>
    <p:sldId id="2335" r:id="rId19"/>
    <p:sldId id="2314" r:id="rId20"/>
    <p:sldId id="2313" r:id="rId21"/>
    <p:sldId id="2319" r:id="rId22"/>
    <p:sldId id="2322" r:id="rId23"/>
    <p:sldId id="2321" r:id="rId24"/>
    <p:sldId id="2315" r:id="rId25"/>
    <p:sldId id="2325" r:id="rId26"/>
    <p:sldId id="2324" r:id="rId27"/>
    <p:sldId id="2320" r:id="rId28"/>
    <p:sldId id="2326" r:id="rId29"/>
    <p:sldId id="2327" r:id="rId30"/>
    <p:sldId id="2336" r:id="rId31"/>
    <p:sldId id="489" r:id="rId32"/>
    <p:sldId id="2309" r:id="rId33"/>
    <p:sldId id="2310" r:id="rId34"/>
    <p:sldId id="490" r:id="rId35"/>
    <p:sldId id="491" r:id="rId36"/>
    <p:sldId id="492" r:id="rId37"/>
    <p:sldId id="493" r:id="rId38"/>
    <p:sldId id="7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595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1T19:33:23.854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1" timeString="2019-02-01T19:33:38.345"/>
    </inkml:context>
    <inkml:brush xml:id="br1">
      <inkml:brushProperty name="width" value="0.1" units="cm"/>
      <inkml:brushProperty name="height" value="0.6" units="cm"/>
      <inkml:brushProperty name="color" value="#66CC00"/>
      <inkml:brushProperty name="inkEffects" value="pencil"/>
    </inkml:brush>
  </inkml:definitions>
  <inkml:trace contextRef="#ctx0" brushRef="#br0">276 252,'0'4,"4"4,4 2,6 6,0 4,-3 11,1 2,6 5,-1 2,5 6,3 3,0 0,0-4,-5-14,-5-12</inkml:trace>
  <inkml:trace contextRef="#ctx0" brushRef="#br0" timeOffset="2647.91">187 340,'0'7,"4"11,5 9,1 8,2 5,11 7,5 0,-2-5,-2-6,-6-8</inkml:trace>
  <inkml:trace contextRef="#ctx0" brushRef="#br0" timeOffset="7432.16">253 252,'-3'0,"-2"4,0 4,2 6,0 3,9 3,3 2,4 1,3 0,3 7,2 3,1-1,1-2,3-2,-2-2,-1-6,-2-6,4-5,2-1,-5-5,-9-8,-11-2,-13-3,-9-9,-4-4,2-2,-4 0,-4-5,-8 1,2 1,7-3,5 1,7 1,2 6,0 3,2 1,4 0,3 14,11 20,18 22,10 13,7 4,0-2,1-3,-3-10,-12-19,-9-16,-28-25,-22-15,-10-6,-9-7,1 5,6 6,9 6,9 5,11 13,20 18,21 16,25 15,11 9,0 1,-4-3,-12-13,-20-19,-15-14,-16-11,-15-10,-12-1,-3 4,4 13,7 16,12 10,9 10,7 4,5 1,0-2,2-5,0-12,-1-14,-3-20,-3-9,-1-3,-5-4,-2 1,-4 6,-4 5,-3 3,0 1,4 1,0-5,12 7,19 21,20 22,16 20,4 12,5 2,-5 3,-9-5,-13-5,-16-12,-16-12,-12-14,-13-18,-10-11,-4-8,-4-3,2 3,2 5,7 2,9 4</inkml:trace>
  <inkml:trace contextRef="#ctx1" brushRef="#br1">1113 548 8 112536 56955,'-1'-1'0'821'880,"1"0"0"-821"-880,-1-1 0 0 0,0-2 0 0 0,0 0 0 0 0,0-1 0 0 0,0 0 0 0 0,-1 0 0 0 0,1 1 0 0 0,0 0 0 0 0,0 0 0 0 0,0 0 0 0 0,1 0 0 0 0,-1-2 0 0 0,1 0 0 0 0,-1-1 0 0 0,1-1 0 0 0,-1 2 0 0 0,0 1 0 0 0,-2 2 0 0 0,1 1-8 0 0</inkml:trace>
  <inkml:trace contextRef="#ctx1" brushRef="#br1" timeOffset="1131.85">1044 510 8 111795 58127,'0'0'0'0'0,"0"0"0"0"0,-1 1 0 0 0,1-1 0 0 0,1-2 0 0 0,0 0 0 0 0,0-1 0 0 0,0-1 0 0 0,1 1 0 0 0,0-1 0 0 0,0 0 0 0 0,1 0 0 0 0,1 1 0 0 0,-1-1 0 0 0,1 1 0 0 0,1-1 0 0 0,0 0 0 0 0,1 0 0 0 0,0 0 0 0 0,0 0 0 0 0,1 2 0 0 0,0 0 0 0 0,1 1 0 0 0,0 1 0 0 0,1 0 0 0 0,0 1 0 0 0,1 1 0 0 0,-1 0 0 0 0,1 0 0 0 0,0 0 0 0 0,-1-1 0 0 0,0-2 0 0 0,-1-1 0 0 0,-1-2 0 0 0,0-2 0 0 0,-1-1 0 0 0,-1-1 0 0 0,0-1 0 0 0,1-1 0 0 0,0-2 0 0 0,1 0 0 0 0,0-1 0 0 0,0 0 0 0 0,1-1 0 0 0,0 1 0 0 0,0 0 0 0 0,-1 3 0 0 0,-1 1 0 0 0,0 2 0 0 0,-1 2 0 0 0,-1 2 0 0 0,-1 1 0 0 0,-1 1 0 0 0,-1 1 0 0 0,-1 0 0 0 0,-1 0 16 0 0,-1 0 72 0 0,-1 1 56 0 0,0 0 64 0 0,-1 1 32 0 0,0 0 16 0 0,-1 2-16 0 0,0 0-40 0 0,-1 1-16 0 0,-1 2 24 0 0,-1 1 8 0 0,-1 2 0 0 0,-1 3-23 0 0,0 1-49 0 0,-1 3-48 0 0,0 3-16 0 0,-1 1-32 0 0,-1 3 16 0 0,-1 2 24 0 0,0 2 40 0 0,-1 1 24 0 0,0-1 8 0 0,1 1-24 0 0,0 0-48 0 0,2-2-24 0 0,0 1-8 0 0,1-2 0 0 0,0-1 56 0 0,1-3 64 0 0,0-3 136 0 0,1-4 120 0 0,1-2 144 0 0,0-3 80 0 0,0-2 16 0 0,0-3-47 0 0,2-1-105 0 0,0-1-48 0 0,1-1-112 0 0,2-1-56 0 0,1-1-48 0 0,1 0-128 0 0,1 0-16 0 0,1 0-112 0 0,1 0 0 0 0,0-1 16 0 0,2 0-24 0 0,2-1 32 0 0,1-1 8 0 0,1-3-8 0 0,1-2 16 0 0,1-4-8 0 0,1-3 32 0 0,0-5 0 0 0,1-3-16 0 0,-1-2 8 0 0,0-2-96 0 0,0 0 88 0 0,-2-1-24 0 0,-2 2 48 0 0,-1 1-32 0 0,-2 3-8 0 0,-1 1-8 0 0,-1 3-16 0 0,-1 2 48 0 0,-1 2-48 0 0,0 1-40 0 0,-1 3 8 0 0,0 2 48 0 0,0 2-48 0 0,-1 3 16 0 0,0 1-16 0 0,-1 3-96 0 0,-1 2-16 0 0,-2 2 32 0 0,-2 5-24 0 0,-1 2 24 0 0,-2 5 24 0 0,-1 3-16 0 0,-1 3 56 0 0,-1 1 0 0 0,0 3 24 0 0,0 0 40 0 0,-1 1-56 0 0,-1 1 64 0 0,-1 0-24 0 0,-1 1 16 0 0,0 0-32 0 0,-2 1-16 0 0,1 0 16 0 0,0-1-48 0 0,0 0 56 0 0,1-1 16 0 0,3-2-16 0 0,1-1-8 0 0,2-3 32 0 0,3-3-32 0 0,2-2 72 0 0,4-5-40 0 0,2-2-40 0 0,4-3-8 0 0,2-3-48 0 0,3-3 88 0 0,5-3 8 0 0,2-4 24 0 0,5-5 0 0 0,2-5 8 0 0,4-6 32 0 0,4-8 0 0 0,2-7 8 0 0,3-7-56 0 0,0-6 8 0 0,1-5-24 0 0,-2-2-8 0 0,-1 0-8 0 0,-1 1 8 0 0,-2 0 8 0 0,-1 1-80 0 0,0 1 96 0 0,-1 1-64 0 0,-1 3 80 0 0,-2 4 32 0 0,-3 5-32 0 0,-3 7 40 0 0,-5 7-8 0 0,-4 7 64 0 0,-5 8 16 0 0,-5 5 16 0 0,-3 5-72 0 0,-3 4-72 0 0,-2 4-8 0 0,-3 4 0 0 0,-3 4-8 0 0,-3 5-8 0 0,-3 3-8 0 0,-2 5-16 0 0,-1 3 8 0 0,-1 3 32 0 0,-1 2-32 0 0,-1 3 0 0 0,1 1 16 0 0,-1 2 8 0 0,1 0 8 0 0,0-2 40 0 0,1-1-24 0 0,2-2 24 0 0,3-3-8 0 0,4-4-40 0 0,3-5 32 0 0,5-5-88 0 0,3-5 56 0 0,2-5-16 0 0,2-4 32 0 0,0-3 24 0 0,1-2-16 0 0,0-1 24 0 0,1-3 65 0 0,0-1-57 0 0,2-2 24 0 0,2-4-8 0 0,0-2-88 0 0,1-4 88 0 0,2-4-64 0 0,1-4 16 0 0,1-3 16 0 0,1-2-48 0 0,1-1 0 0 0,0-1-56 0 0,2 0 16 0 0,0 0 32 0 0,0 2-40 0 0,1 1 64 0 0,-2 2-128 0 0,0 4-136 0 0,-2 4-105 0 0,-2 3-191 0 0,-3 4 16 0 0,-2 4 24 0 0,-3 3 120 0 0,-2 4 128 0 0,-2 2 8 0 0,-3 3 128 0 0,-1 2-8 0 0,-1 2 48 0 0,-3 3 32 0 0,0 1-16 0 0,0 3 24 0 0,-1 0-16 0 0,1 3 16 0 0,0 1 0 0 0,0 1-24 0 0,1 0-448 0 0,1 1-809 0 0,1 0-1079 0 0,0 1-489 0 0,0 0 1305 0 0,-2 0 1544 0 0,-1 0 24 0 0,0-4-8 0 0</inkml:trace>
  <inkml:trace contextRef="#ctx1" brushRef="#br1" timeOffset="1663.45">1059 665 8 111795 58127,'0'0'0'1675'1774,"0"-1"0"-1675"-1774,-1-1 0 0 0,1-1 0 0 0,0 1-8 0 0</inkml:trace>
  <inkml:trace contextRef="#ctx1" brushRef="#br1" timeOffset="1897.86">1069 735 8 113470 59901,'-2'3'0'0'0,"-3"2"0"0"0,-2 2 0 0 0,0 1 0 0 0,0-1 0 0 0,0-2 0 0 0,2-1 0 0 0,2-4 0 0 0,0-1-8 0 0</inkml:trace>
  <inkml:trace contextRef="#ctx1" brushRef="#br1" timeOffset="2074.44">1033 734 8 113470 59901,'0'0'0'0'0,"-1"2"0"0"0,0 1 0 0 0,1 1 0 0 0,-1-1-8 0 0</inkml:trace>
  <inkml:trace contextRef="#ctx1" brushRef="#br1" timeOffset="2272.87">1145 703 8 115123 59576,'-1'1'0'0'0,"-1"1"0"0"0,-1 1 0 0 0,0 1 0 0 0,0 1 0 0 0,1-1 0 0 0,-1-1-8 0 0</inkml:trace>
  <inkml:trace contextRef="#ctx1" brushRef="#br1" timeOffset="2589.1">1230 563 8 113470 59901,'-1'0'0'0'0,"-2"1"312"0"0,-1 0 520 0 0,0 1-112 0 0,-1 1-360 0 0,0 1-247 0 0,0-1-194 0 0,1 1-247 0 0,2 0-432 0 0,0 0-144 0 0,0 0 640 0 0,2-1 264 0 0,0-1-8 0 0</inkml:trace>
  <inkml:trace contextRef="#ctx1" brushRef="#br1" timeOffset="6908.42">1367 521 8 113585 64089,'-2'-3'0'1020'885,"-2"-2"0"-1020"-885,-1-2 0 0 0,-1-1 0 0 0,1-2 0 0 0,-1-1 0 0 0,1 0 0 0 0,-1 0 0 0 0,1 1 0 0 0,-2 0 0 0 0,0 2 0 0 0,-1 1 0 0 0,-1 1 0 0 0,1 2 0 0 0,-2 0 0 0 0,2 2-8 0 0</inkml:trace>
  <inkml:trace contextRef="#ctx1" brushRef="#br1" timeOffset="12310.98">1120 445 8 118541 64210,'0'0'0'0'0,"-1"-1"0"0"0,1 1 0 0 0,0-1 0 0 0,0-1 0 0 0,1 1 0 0 0,1-1 0 0 0,1 0 0 0 0,0 0 0 0 0,3 0 0 0 0,-1 0 0 0 0,2 1 0 0 0,-1 0 0 0 0,1 1 0 0 0,-1 0 0 0 0,0 0 0 0 0,-1 1 0 0 0,-2 0 0 0 0,0 1 0 0 0,-2-1 0 0 0,-1 0 0 0 0,0 1 0 0 0,-1-2 0 0 0,1 0 0 0 0,-1 0 0 0 0,1-1 0 0 0,0 0 0 0 0,0 0 0 0 0,-1 1 0 0 0,0-1 0 0 0,1 1 0 0 0,-1 0 0 0 0,1 0 0 0 0,-1 0 0 0 0,0-1 0 0 0,1 1 0 0 0,-1 1 0 0 0,1 0 0 0 0,0 0 0 0 0,0 0 0 0 0,-1 1 0 0 0,0 0 0 0 0,-1 1 0 0 0,0 0 0 0 0,-2 1 16 0 0,0-1 24 0 0,-1 2 32 0 0,-2-1 56 0 0,0 1 48 0 0,-2 0 0 0 0,0 1-48 0 0,0 1-64 0 0,0 0-48 0 0,0 1-24 0 0,0 1 0 0 0,1 1 16 0 0,0 1-8 0 0,-1 3 8 0 0,0 1 0 0 0,-1 3-24 0 0,1 4 8 0 0,-1 1-8 0 0,1 4-8 0 0,-1 1 24 0 0,1 2 8 0 0,1 1 16 0 0,-1 0 0 0 0,0-1 16 0 0,0-1-16 0 0,-2-3 16 0 0,0-1 56 0 0,1-2 48 0 0,-1-3 40 0 0,1-1 32 0 0,1-2-56 0 0,2-3-8 0 0,0-1-24 0 0,2-2-16 0 0,3-3-24 0 0,1-1-32 0 0,1-3-32-3936 764,3-2 0 3936-764,0-2 49 0 0,3-2 7 0 0,0-1 32 0 0,2-3 40 0 0,2-3-32 0 0,0-4-8 0 0,2-3-24 0 0,2-4-16 0 0,2-3-40 0 0,2-3 8 0 0,1-3-32 0 0,1-4-8 0 0,0-2 8 0 0,0-2 8 0 0,-2-2-16 0 0,0 1-16 0 0,-2 1 32 0 0,0 1-16 0 0,0 3 16 0 0,-2 1 24 0 0,0 2-16 0 0,-2 3 40 0 0,-1 2 48 0 0,-2 3 0 0 0,-1 2 56 0 0,-2 4 0 0 0,-1 3-40 0 0,-1 2-56 0 0,0 3-40 0 0,0 2-80 0 0,-1 2-96 0 0,1 2-48 0 0,0 3-104 0 0,1 1-72 0 0,-1 3-40 0 0,0 1 7 0 0,0 3 41 0 0,-1 4 80 0 0,0 2 80 0 0,-1 3 72 0 0,-2 2 64 0 0,-2 3 64 0 0,-1 0 24 0 0,-2 2 0 0 0,-3 2-16 0 0,-1 1 16 0 0,-4 2-16 0 0,-1 0 16 0 0,-3 2 8 0 0,-1 0 56 0 0,-2 1 72 0 0,-1 1 40 0 0,-1-1 72 0 0,-1-2-31 0 0,0 0-25 0 0,1-2 0 0 0,-1 0 8 0 0,1-3 40 0 0,2-1 40 0 0,2-3 40 0 0,3-3-8 0 0,2-4 80 0 0,2-4 40 0 0,4-4-24 0 0,3-5-16 0 0,4-5-120 0 0,3-5-104 0 0,2-5-96 0 0,3-6-32 0 0,3-6-24 0 0,3-5-40 0 0,2-6 8 0 0,2-4-8 0 0,0-4-64 0 0,2-4-8 0 0,-1-1-16 0 0,0 0 0 0 0,-1 1 24 0 0,0 3 32 0 0,-2 2 0 0 0,1 4 8 0 0,-2 4 24 0 0,0 3-32 0 0,-1 4 24 0 0,-2 4 8 0 0,0 3 16 0 0,-1 4-48 0 0,-2 4 48 0 0,0 2 16 0 0,-2 3-32 0 0,-1 3 56 0 0,-1 2-56 0 0,-1 2-40 0 0,-2 3 112 0 0,-2 2 24 0 0,-2 2 72 0 0,-3 3 0 0 0,-2 3-56 0 0,-2 4-72 0 0,-2 4 32 0 0,-3 5-24 0 0,-1 3 1 0 0,-3 6-1 0 0,0 3-48 0 0,-2 3 0 0 0,0 5 0 0 0,-1 2 24 0 0,0 3 16 0 0,-1 2-16 0 0,1-1-16 0 0,-1-2-16 0 0,1-2 0 0 0,3-5 56 0 0,1-4 8 0 0,4-6 32 0 0,2-6 8 0 0,3-6-16 0 0,3-6 64 0 0,3-5 0 0 0,3-6 152 0 0,2-5 56 0 0,4-4 64 0 0,2-5-8 0 0,3-4-176 0 0,4-6-72 0 0,3-5-128 0 0,3-7-40 0 0,2-5-24 0 0,1-7-88 0 0,2-6-152 0 0,-1-5-104 0 0,2-4-160 0 0,0-3-104 0 0,1-2 40 0 0,0 1 95 0 0,0 1 129 0 0,-1 2 160 0 0,-2 5 112 0 0,-2 6 8 0 0,-4 7 88 0 0,-5 7 144 0 0,-3 8 144 0 0,-4 8 104 0 0,-3 5-7 0 0,-2 7-129 0 0,0 4-184 0 0,-2 3-128 0 0,1 3-144 0 0,-1 2-89 0 0,0 3-15 0 0,-1 4-16 0 0,-1 3 80 0 0,-1 5 136 0 0,-2 4 32 0 0,-3 3 64 0 0,-2 4 40 0 0,-3 3-32 0 0,-4 3 32 0 0,-1 2-8 0 0,-2 2 8 0 0,-2 0 16 0 0,0 1 16 0 0,0-2 16 0 0,0 0-8 0 0,3-3-48 0 0,1-1 0 0 0,2-3 0 0 0,3-2 16 0 0,2-3 24 0 0,2-3 0 0 0,2-4 16 0 0,2-5-48 0 0,1-4 16 0 0,3-5-16 0 0,1-3 32 0 0,2-4 64 0 0,1-4 32 0 0,2-4 32 0 0,2-5-32 0 0,2-4-47 0 0,2-5-81 0 0,2-6 8 0 0,3-5-24 0 0,1-3 24 0 0,1-4 16 0 0,0 0-32 0 0,1 0 0 0 0,-1 1-32 0 0,0 3 16 0 0,-2 2 8 0 0,0 5-8 0 0,-2 4-8 0 0,-2 4-16 0 0,-2 4 24 0 0,-1 4 8 0 0,-3 4 16 0 0,-2 3 88 0 0,-2 3 64 0 0,-2 4 48 0 0,-2 3 40 0 0,-2 4-128 0 0,-2 3-56 0 0,-1 5-16 0 0,-3 4-40 0 0,-2 3 40 0 0,-3 5-32 0 0,-2 2-40 0 0,-2 3 24 0 0,-2 2-16 0 0,0 0-8 0 0,0 0 56 0 0,0 0-40 0 0,2 0 24 0 0,0-1-16 0 0,0 1 0 0 0,1-1-8 0 0,1-1 24 0 0,0-1 120 0 0,1-2 88 0 0,0-4 144 0 0,1-4-16 0 0,2-4 24 0 0,3-3-232 0 0,2-5 0 0 0,2-2-32 0 0,3-4-80 0 0,2-2 56 0 0,1-3-32 0 0,2-2-8 0 0,1-3 56 0 0,1-2-16 0 0,1-5-152 0 0,2-4-32 0 0,1-5-136 0 0,3-5-128 0 0,2-5-120 0 0,1-3-120 0 0,2-4-40 0 0,1-1 112 0 0,-1 0 88 0 0,0 1 144 0 0,-2 5 24 0 0,-2 4-129 0 0,-4 6-23 0 0,-3 6-40 0 0,-4 8-40 0 0,-3 5 184 0 0,-4 6 104 0 0,-3 7 144 0 0,-3 4 184 0 0,-3 7 72 0 0,-1 5 32 0 0,-2 6 8 0 0,-2 5-80 0 0,0 5 24 0 0,0 3 8 0 0,-1 4 0 0 0,2 1 32 0 0,0 0-16 0 0,0-1 65 0 0,1-2 23 0 0,-1-3 144 0 0,1-3 72 0 0,1-3-48 0 0,0-3 32 0 0,0-4-24 0 0,2-2-24 0 0,-1-4-24 0 0,2-2-32 0 0,1-2-96 0 0,0-3-136 0 0,2-2 33 0 0,1-3-73 0 0,3-3-24 0 0,1-3 8 0 0,2-3-128 0 0,2-3-128 0 0,3-3-88 0 0,2-3-113 0 0,3-4-7 0 0,1-4-40 0 0,4-4 16 0 0,2-5 16 0 0,2-3 112 0 0,2-3 104 0 0,2-1 64 0 0,0-1 80 0 0,0 2 40 0 0,-3 3 64 0 0,-3 3 64 0 0,-3 3 40 0 0,-3 5 56 0 0,-2 3-16 0 0,-3 5-64 0 0,-1 3-40 0 0,-2 3-96 0 0,0 2-120 0 0,-1 3-32 0 0,0 3-104 0 0,-1 3-40 0 0,-1 4 48 0 0,-1 4 16 0 0,-2 5 80 0 0,-1 5 88 0 0,-1 4-40 0 0,-2 2 72 0 0,-2 2-24 0 0,0 0 112 0 0,0-2 120 0 0,0 0 128 0 0,-1-3 96 0 0,1-3 32 0 0,1-3 16-2047 341,0-3-79 2047-341,2-3-65 0 0,1-4-144 0 0,2-3-64 0 0,2-5-80 0 0,2-3-40 0 0,3-3 8 0 0,3-5 16 0 0,3-3 16 0 0,2-4 24 0 0,3-5-72 0 0,2-5-56 0 0,2-7-16 0 0,3-5-56 0 0,2-5 56 0 0,0-3 112 0 0,0-3-72 0 0,0 0 72 0 0,-3 0-16 0 0,-1 3-72 0 0,-4 2 64 0 0,-2 5-8 0 0,-3 5-16 0 0,-2 7 0 0 0,-1 4 48 0 0,-3 6-32 2047-341,0 5 32-2047 341,-1 3-56 0 0,-2 2-72 0 0,0 3 40 0 0,-1 0 48 0 0,0 1-8 0 0,0 1 40 0 0,0 1 32 0 0,-1 2-104 0 0,0 1 64 0 0,-1 1-56 0 0,0 2-32 0 0,-2 0 64 0 0,0 2 48 0 0,-1 2 0 0 0,0 3 40 0 0,-3 4-16 0 0,0 4-56 0 0,-3 5 24 0 0,-2 4 0 0 0,-2 2-24 0 0,0 2-8 0 0,-2 1 16 0 0,1-1-24 0 0,1-3 8 0 0,2-3 32 0 0,3-4 16 0 0,3-6-24 0 0,2-6 8 0 0,3-5 32 0 0,3-5 8-2047 341,3-6 56 2047-341,2-5 40 0 0,3-5 56 0 0,1-6-24 0 0,3-5-168 0 0,1-7 48 0 0,2-6-144 0 0,2-5 16 2047-341,1-6 40-4094 682,2-3-168 4094-682,0-4-64-2047 341,0-2 16 0 0,0 0 48 0 0,-1 1 56 0 0,-1 3 64 0 0,-1 4-16 0 0,-1 6 48 0 0,-2 6-16 0 0,-1 7 64 0 0,-3 5 8 0 0,-2 7 0 0 0,-3 5-16 0 0,-1 5-72 0 0,-1 3 8 0 0,-2 3-24 0 0,0 2 72 0 0,-1 2 0 0 0,-1 2 8 0 0,-1 2 16 0 0,-2 5-48 0 0,-1 5 8 0 0,-2 6 32 0 0,-1 6-96 0 0,-4 6 56 0 0,-1 5-8 0 0,-3 3 40 0 0,-2 2 80 0 0,-2 1 16 0 0,-1-2 40 0 0,-2-1 40 0 0,1-4 8 0 0,1-3 40 0 0,1-5-24 0 0,3-5-80 0 0,3-5 0 0 0,3-6-16 0 0,4-5 16 0 0,2-4 56 0 0,3-4 8 0 0,2-5-32 0 0,1-3 64 0 0,4-5-176 0 0,3-5-88 0 0,3-7-72 0 0,5-6-32 0 0,4-9 128 0 0,4-8-56 0 0,3-8-32 0 0,4-4-32 0 0,2-5-72 0 0,0 0 104 0 0,0 1-80 0 0,-2 3 176 0 0,-2 6 32 0 0,-4 6-112 0 0,-3 8 224 0 0,-4 6-184 0 0,-4 8 32 0 0,-3 7 24 0 0,-4 7-56 0 0,-2 6 40 0 0,-1 3-144 0 0,-3 6 120 0 0,-2 4-16 0 0,-2 5-16 0 0,-2 6 104 0 0,-3 6-120 0 0,-2 7 40 0 0,-2 6 24 0 0,-2 5-8 0 0,-2 4 64 0 0,-2 2 8 0 0,1 0-24 0 0,-2 0 72 0 0,2-3 72 0 0,-1-3 32 0 0,2-4-8 0 0,0-4-8 0 0,3-4 9 0 0,2-5-65 0 0,3-6-64 0 0,4-5 24 0 0,2-6-80 0 0,3-4 32 0 0,2-4 72 0 0,1-3-88 0 0,3-3 64 0 0,1-2-64 0 0,2-4-32 0 0,2-4 72 0 0,1-4-40 0 0,2-6-56 0 0,2-3-64 0 0,1-5-104 0 0,3-3-48 0 0,1-5-8 0 0,2-4 47 0 0,1-3 17 0 0,0-2 64 0 0,1 0 64 0 0,-1 1 64 0 0,-2 4-16 0 0,-1 5-48 0 0,-5 5 56 0 0,-2 7-40 0 0,-4 7 136 0 0,-4 6 16 0 0,-2 6-32 0 0,-3 5 64 0 0,-2 5-176 0 0,-2 4 81 0 0,-1 4-33 0 0,0 4-48 0 0,-2 5-1 0 0,-2 4-23 0 0,0 4-40 0 0,-3 4 24 0 0,-2 2 64 0 0,0 2-32 0 0,-1 1 16 0 0,-2 0 16 0 0,0 0 56 0 0,0-1-64 0 0,-1-2 8 0 0,0-1-48 0 0,0-1-8 0 0,-1-2 144 0 0,0-3 16 0 0,-1-1 33 0 0,2-3 47 0 0,1-3-160 0 0,3-5 32 0 0,2-3 24 0 0,4-4-24 0 0,2-3 80 0 0,3-5-112 0 0,3-3-40 0 0,3-5 16 0 0,4-4-16 0 0,5-5 16 0 0,3-6-40 0 0,5-6-152 0 0,4-6-24 0 0,2-6-49 0 0,1-3-15 0 0,2-2-16 0 0,-1 0 88 0 0,-1 3 32 0 0,-3 4 0 0 0,-3 5 168 0 0,-5 6-72 0 0,-3 6 24 0 0,-4 5 16 0 0,-4 7 0 0 0,-3 4 16 0 0,-2 5-16 0 0,-3 4 48 0 0,-2 2-8 0 0,-1 4 24 0 0,-3 3 24 0 0,-1 4-16 0 0,-3 3-40 0 0,-2 3 0 0 0,-1 3 24 0 0,-2 3 56 0 0,-2 1 56 0 0,-2 3 96 0 0,-1 0 0 0 0,-1 1 8 0 0,1-1 24 0 0,0-2-32 0 0,2-2-39 0 0,1-3-49 0 0,4-2-72 0 0,3-4-88 0 0,3-2 48 0 0,4-4 24 0 0,2-3-72 0 0,3-3 80 0 0,2-3-40 0 0,1-2-16 0 0,3-3 0 0 0,0-3 0 0 0,3-3 24 0 0,1-3-8 0 0,3-4 112 0 0,1-4-96 0 0,3-5-40 0 0,2-5 0 0 0,1-4-120 0 0,2-4 128 0 0,1-1-16 0 0,0 0 0 0 0,0 1 32 0 0,-3 4-72 0 0,-2 4 24 0 0,-3 6 8 0 0,-4 6 40 0 0,-3 6-64 0 0,-3 4 104 0 0,-4 6-64 0 0,-2 3-64 0 0,-3 4 40 0 0,-1 2-72 0 0,-2 4 32 0 0,-1 3 112 0 0,-3 4-56 0 0,0 4 16 0 0,-3 2-8 0 0,-2 4-49 0 0,-1 1 90 0 0,-1 3-33 0 0,0 2 32 0 0,-1-1-32 0 0,1 0-65 0 0,1-1 98 0 0,1-3-41 0 0,2-2 80 0 0,1-3-24 0 0,3-3-56 0 0,1-2 8 0 0,2-3-80 0 0,1-2 48 0 0,1-3 40 0 0,2-2 16 0 0,1-3-24 0 0,1-2 64 0 0,2-3-16 0 0,0-2-96 0 0,2-4 104 0 0,2-2-72 0 0,1-3-56 0 0,1-3 104 0 0,1-2-88 0 0,1-4 48 0 0,1-2 16 0 0,1-3-48 0 0,1-3-1 0 0,1-1 82 0 0,0-2-90 0 0,1 0 57 0 0,0 0-16 0 0,-1 3 8 0 0,-1 1 65 0 0,-1 3-49 0 0,-2 4 48 0 0,-2 3-104 0 0,-2 4 120 0 0,-3 4-40 0 0,-2 3-72 0 0,-1 4 136 0 0,-3 3-232 0 0,-1 3 64 0 0,-3 3 64 0 0,-2 4-16 0 0,-2 3-49 0 0,-2 5 73 0 0,-2 5 41 0 0,-3 4-106 0 0,-1 3 146 0 0,-2 4-81 0 0,0 2-48 0 0,-1 0 64 0 0,0-1-80 0 0,0-2 128 0 0,1-2 32 0 0,0-2-56 0 0,2-4 120 0 0,1-2-8 0 0,2-5-32 0 0,3-5 24 0 0,3-3-104 0 0,4-4-48 0 0,3-3-16 0 0,3-6-24 0 0,4-4 72 0 0,3-5-8 0 0,2-5-24 0 0,4-3 96 0 0,2-2-112 0 0,1-4-16 0 0,0-1-8 0 0,2-2-64 0 0,1-3 48 0 0,-1 0 8 0 0,0-1 8 0 0,-1 1 40 0 0,-1 1 32 0 0,-3 3-48 0 0,-2 3 16 0 0,-3 4 48 0 0,-3 5-104 0 0,-1 3 104 0 0,-3 4-72 0 0,0 2-32 0 0,0 3 88 0 0,-1 2-56 0 0,0 2 56 0 0,-1 0-8 0 0,0 3-24 0 0,0 0 40 0 0,-1 2-80 0 0,1 2 64 0 0,0 1-8 0 0,0 1-32 0 0,-1 1 88 0 0,1 0-96 0 0,-1 1 56 0 0,1-1-40 0 0,-1 0 16 0 0,0-1 16 0 0,0-2-88 0 0,-1 0 144 0 0,1-2-128 0 0,-1-2 24 0 0,1 1 136 0 0,0 0-152 0 0,0 0 72 0 0,2-1 64 0 0,0-2-120 0 0,1-1 0 0 0,2-2 128 0 0,0-2-160 0 0,3-2 112 0 0,1-2 24 0 0,3-2-112 0 0,3-4 112 0 0,1-3-56 0 0,3-5 8 0 0,0-3-8 0 0,2-3-48 0 0,-1-1-32 0 0,0-1 0 0 0,-1 0-64 0 0,-1 2 136 0 0,-2 2-32 0 0,-1 1 32 0 0,-1 2 24 0 0,0 3-120 0 0,-1 1 48 0 0,-1 3-64 0 0,-1 1 48 0 0,-2 3 32 0 0,-2 3-24 0 0,-2 1 80 0 0,-2 2-32 0 0,-2 2-16 0 0,0 1 8 0 0,-1 2 16 0 0,-1 0-16 0 0,0 3 64 0 0,-1 1 24 0 0,-1 4-72 0 0,-1 3-8 0 0,-2 4-8 0 0,-2 3 0 0 0,-1 4 24 0 0,-1 4-56 0 0,-2 3-8 0 0,0 3-16 0 0,-2 1 32 0 0,-1 1 40 0 0,-1-1-56 0 0,-1-1 32 0 0,-1-1-40 0 0,-1-2 72 0 0,0-2 32 0 0,0-2 40 0 0,0-4 56 0 0,2-3-24 0 0,2-4-72 0 0,3-3 16 0 0,3-5-48 0 0,3-3 8 0 0,4-3 88 0 0,4-3-72 0 0,2-3-48 0 0,4-3 32 0 0,3-3-64 0 0,2-5 8 0 0,3-5-24 0 0,2-6-24 0 0,3-5 0 0 0,1-6 40 0 0,2-4 48 0 0,-1-3-8 0 0,1 1 64 0 0,-2 0 0 0 0,-2 4-64 0 0,-2 3-56 0 0,-4 5 0 0 0,-3 6 16 0 0,-2 6-64 0 0,-3 5 144 0 0,-2 5-72 0 0,-1 4 0 0 0,0 2 24 0 0,-1 3-32 0 0,0 2 16 0 0,-1 3-8 0 0,-1 2 64 0 0,0 2-32 0 0,0 3-40 0 0,0 2-24 0 0,-2 3 56 0 0,0 2-16 0 0,-3 2 40 0 0,-1 2 0 0 0,0 0-24 0 0,-3 1 48 0 0,0 0-16 0 0,-1-1-16 0 0,-2-1 8 0 0,0 0-72 0 0,0-1 0 0 0,-2 0 56 0 0,0-1 32 0 0,0-1 8 0 0,-1-1-8 0 0,0-2 56 0 0,0 0-80 0 0,2-1-32 0 0,1-1 32 0 0,3-2 32 0 0,2-2-64 0 0,3-1-32 0 0,2-2 48 0 0,1-2-80 0 0,3-1 104 0 0,1 0 24 0 0,1-2-112 0 0,2-2 40 0 0,1-1 24 0 0,2-2-32 0 0,3-3 56 0 0,1-4-72 0 0,4-4 24 0 0,3-5 40 0 0,3-4-16 0 0,0-4 64 0 0,1-1-40 0 0,0-1-48 0 0,-3 0-16 0 0,-1 1 40 0 0,-3 2-64 0 0,-1 3 64 0 0,-3 3 24 0 0,-2 4-72 0 0,-2 4 96 0 0,-3 4-8 0 0,-1 4-64 0 0,-1 3 24 0 0,-3 2 24 0 0,0 2-64 0 0,-3 3 40 0 0,-1 3-32 0 0,-1 3-16 0 0,-2 2 128 0 0,0 3-56 0 0,0 3 0 0 0,-1 2-48 0 0,0 3-80 0 0,-1 1 32 0 0,1 1 24 0 0,-1-1 72 0 0,0 1 40 0 0,0-2 24 0 0,0-2-24 0 0,1-2-56 0 0,1-2-32 0 0,0-2 16 0 0,3-3 16 0 0,0-2 72 0 0,3-3 8 0 0,1-3-64 0 0,1-1 24 0 0,2-3-48 0 0,1-2-24 0 0,0-2 152 0 0,2-3-8 0 0,0-3-72 0 0,1-2 32 0 0,2-3-80 0 0,0-2-32 0 0,1-2 56 0 0,0-3-40 0 0,1-2 40 0 0,0-2-8 0 0,1-3-128 0 0,-1 0 112 0 0,-1 1-32 0 0,0 1-8 0 0,0 2 88 0 0,-2 3-8 0 0,1 2-32 0 0,-2 1-40 0 0,0 4 16 0 0,0 1 8 0 0,-1 3-8 0 0,0 2 8 0 0,0 2-16 0 0,-1 1 0 0 0,0 2 0 0 0,-1 0 96 0 0,-1 0-88 0 0,0 2-40 0 0,-1 2 64 0 0,0 1-136 0 0,-2 2 160 0 0,0 0 16 0 0,0 1 40 0 0,-3 1-104 0 0,0 0-8 0 0,-1 2 24 0 0,-1 0-96 0 0,0 2 160 0 0,-1 1-8 0 0,0 1-32 0 0,0 1-8 0 0,1 1-16 0 0,1 1-112 0 0,1 1 64 0 0,0 0 48 0 0,2 0-32 0 0,0-2 128 0 0,2-1-136 0 0,2-1 32 0 0,1-2-24 0 0,3-3-112 0 0,0-2 96 0 0,1-2-32 0 0,1-1 88 0 0,0-2 72 0 0,1-1-80 0 0,0-1 0 0 0,-1-2 48 0 0,-1 1-32 0 0,0 0 8 0 0,-1 0 8 0 0,-1 0 8 0 0,-1 1-16 0 0,-1 0 8 0 0,0 0 72 0 0,-1 1-152 0 0,0 0 24 0 0,1 1 48 0 0,0 0-80 0 0,0 0 24 0 0,-1 1 48 0 0,2 0-56 0 0,0 0 104 0 0,1-1-96 0 0,1-2 64 0 0,0-1 32 0 0,2-2-152 0 0,-1-2 176 0 0,2-2-128 0 0,0-1 8 0 0,1-3 112 0 0,0-2-32 0 0,0 0-48 0 0,0-2 64 0 0,0 0-80 0 0,0-1-16 0 0,-1-1 16 0 0,0 1-8 0 0,-2 2 40 0 0,0 3-16 0 0,-2 3-112 0 0,1 2 80 0 0,-2 2 40 0 0,0 2-8 0 0,0 2 64 0 0,-1 2-112 0 0,-1 3-56 0 0,0 3 8 0 0,-1 4 104 0 0,-1 3 40 0 0,0 3-56 0 0,-1 4-56 0 0,-1 2 32 0 0,-1 3 56 0 0,-2 3 8 0 0,-2 1 112 0 0,-2 1-120 0 0,-1 1-56 0 0,-2-1 64 0 0,0 0-32 0 0,-1-1 8 0 0,-1-1-24 0 0,1-1 24 0 0,0-3-32 0 0,1-1 24 0 0,1-2-32 0 0,2-2 32 0 0,1 0 0 0 0,3-1 0 0 0,0-1 0 0 0,2 0-40 0 0,0-1-32 0 0,0-2 72 0 0,1-1 48 0 0,-1-2-72 0 0,1 0 48 0 0,-1 0 40 0 0,0-3-16 0 0,0 0-32 0 0,0-2 56 0 0,2-2-56 0 0,-1-3-40 0 0,1 0 80 0 0,1-1-104 0 0,1-2 72 0 0,0-1 0 0 0,2-3-48 0 0,0-1 48 0 0,1-3-48 0 0,1-2 48 0 0,2-5-24 0 0,1-2 40 0 0,2-4-80 0 0,1-2 40 0 0,1-2 40 0 0,0-1-80 0 0,0 1 112 0 0,0 0-72 0 0,-1 1-48 0 0,-1 3-24 0 0,-2 1 0 0 0,-1 2 40 0 0,-2 3-64 0 0,0 2 192 0 0,-2 4 8 0 0,-1 2-32 0 0,-1 3 40 0 0,0 3-136 0 0,-2 2-112 0 0,0 4 64 0 0,-1 3 8 0 0,0 2-72 0 0,-1 3 48 0 0,1 2-80 0 0,-1 4 88 0 0,1 4 88 0 0,0 3-88 0 0,-1 4 32 0 0,0 4-80 0 0,0 4 48 0 0,0 3 96 0 0,0 1-16 0 0,-1-2 24 0 0,-1-2-112 0 0,-1-3 88 0 0,0-5 24 0 0,0-2 80 0 0,-2-4-8 0 0,0-4-88 0 0,0-3 80 0 0,1-3-72 0 0,0-2 128 0 0,1-3-16 0 0,1-2-48 0 0,2-3 16 0 0,1 0-144 0 0,1-3 48 0 0,1 0-32 0 0,2-1 56 0 0,-1-1 32 0 0,1 1-16 0 0,1-2-8 0 0,0 1-64 0 0,0 1 40 0 0,0 0-16 0 0,1 0 8 0 0,0-1 32 0 0,1-2-8 0 0,0-2-16 0 0,2-3 40 0 0,1-4-72 0 0,1-2 0 0 0,2-2 24 0 0,1-3-56 0 0,2-2 48 0 0,0-3-16 0 0,1-2 8 0 0,-1-1 56 0 0,-2 0-80 0 0,0 1 64 0 0,-2 1-24 0 0,-2 4 16 0 0,-2 2 8 0 0,-2 5 0 0 0,-2 3-40 0 0,-1 3-16 0 0,0 3 40 0 0,-1 3-32 0 0,0 1 16 0 0,0 1-40 0 0,0 1 56 0 0,1 1-32 0 0,0-1 16 0 0,0 1-8 0 0,0 0 16 0 0,0-1 16 0 0,1 1-8 0 0,1 0 56 0 0,-1 0-104 0 0,0-1 32 0 0,0 1 8 0 0,0 1-16 0 0,1-1-40 0 0,-1 2-24 0 0,0 0 56 0 0,-2 2-16 0 0,1 3 32 0 0,-2 2-32 0 0,0 4-112 0 0,0 3 24 0 0,-2 4-80 0 0,-1 4 88 0 0,-1 4-32 0 0,-1 3-16 0 0,-3 2 48 0 0,-1 0 64 0 0,-2 0 72 0 0,-1-1 24 0 0,-1-3 56 0 0,-1-2-88-2047 341,1-3 40 2047-341,0-3 8 0 0,1-3 32 0 0,2-4 32 0 0,2-3-16 0 0,4-3-40 0 0,1-3 40 0 0,3-1-40 0 0,1-3 16 0 0,1-2 24 0 0,0-1-24 0 0,1-2-88 0 0,0-1 48 0 0,0 0 0 0 0,1-1-8 0 0,1-2 16 0 0,2 0-48 0 0,1-3-48 0 0,2-3 24 0 0,1-3 24 0 0,2-3-32 0 0,2-2-24 0 0,1-4 8 0 0,1-3-32 0 0,0-3 32 0 0,-1 0 0 0 0,0 0 72 0 0,0 2 24 0 0,-2 3-72 0 0,0 3 80 0 0,-2 2-104 0 0,-1 3 24 0 0,-2 2 40 0 0,0 2-40 0 0,-1 1 48 0 0,-1 1-24 0 0,0 3 0 0 0,-1 0 8 0 0,0 2-40 0 0,0 1 64 0 0,0 0-56 0 0,-1 2-8 0 0,0-1 8 0 0,1 1 24 0 0,-1 0 0 0 0,1 1 24 0 0,0 1 0 0 0,0 1-80 0 0,0 1 40 0 0,0 0-64 0 0,1 2 80 0 0,0 1-96 0 0,0 0 88 0 0,-1 2-16 0 0,0 0-8 0 0,-1 1 88 0 0,-1 1-56 0 0,-1 0 0 0 0,-1 1 96 0 0,0 0-120 0 0,-2 1 48 0 0,0 1-16 0 0,0-1-16 0 0,-1 1 16 0 0,0-1-8 0 0,-2 0 72 0 0,1 0-64 0 0,-1 0 24 0 0,-1-1-16 0 0,1-1-64 0 0,0 0 0 0 0,0-1 24 0 0,1 0 16 0 0,1-1-24 0 0,0-2 16 0 0,1 0-32 0 0,1-2 40 0 0,0 0-104 0 0,1 0-48 0 0,0 1-120 0 0,0-1-249 0 0,0 1-591 0 0,3 1-1624 0 0,0 0-3538 0 0,3-1 617 0 0,0 0 5521 0 0</inkml:trace>
  <inkml:trace contextRef="#ctx1" brushRef="#br1" timeOffset="21785.64">650 902 8 114375 60778,'0'-1'0'0'0,"0"-3"0"0"0,1-1 0 0 0,0-1 0 0 0,0 0 0 0 0,-1 0 0 0 0,-1 1 0 0 0,-2 1 0 0 0,-1 2 0 0 0,-1 1 0 0 0,0 0 0 0 0,0 2 0 0 0,1-1 0 0 0,0 1 0 0 0,1-1 0 0 0,1 1 0 0 0,-1 0 0 0 0,0 0 0 0 0,0 1 0 0 0,-1-1 0 0 0,-1 2 0 0 0,-1 0 0 0 0,-1 2 0 0 0,0 0 24 0 0,0 1 16 0 0,-1 0 0 0 0,0-1 0 0 0,1 0 24 0 0,0-2 96 0 0,1 1 128 0 0,1-2 184 0 0,0 0 144 0 0,2-2 73 0 0,0 0 7 0 0,2-2-40 0 0,0 0-112 0 0,1 0-120 0 0,-1-2-128 0 0,1 1-96 0 0,0-1-32 0 0,-2 1-24 0 0,0 1-16 0 0,-1 0-72 0 0,-1 1-8 0 0,-1 2-56 0 0,-2 1-16 0 0,0 0 8 0 0,0 1-24 0 0,1 1 56 0 0,0-1-40 0 0,2 0-8 0 0,1-1 48 0 0,1 0-32 0 0,1-1 56 0 0,1-1 0 0 0,0 0-40 0 0,1-1 16 0 0,0-1-16 0 0,-1-1 24 0 0,1 0-8 0 0,-1-1 8 0 0,1 0-24 0 0,-1 1-8 0 0,0-1 40 0 0,0 2-16 0 0,-1 0 32 0 0,-2 0 8 0 0,-1 2-24 0 0,0-1 8 0 0,-3 1 32 0 0,0 1-16 0 0,-1-1 16 0 0,0 2 64 0 0,0 0 8 0 0,0-1 40 0 0,2-1 16 0 0,0-1-15 0 0,2-2 15 0 0,0-1 16 0 0,2-2-16 0 0,0-1-32 0 0,1-2-16 0 0,1-1 0 0 0,0-2 0 0 0,1-1-48 956 870,-1-1-32-956-870,1 0-24 0 0,0 1-32 0 0,-1-1 48 0 0,0 2-8 0 0,-2 2 16 0 0,0 0 8 0 0,-2 1 0 0 0,-1 2 0 0 0,-1-1-40 0 0,-1 1 8 0 0,0-1-32 0 0,-2 0 32 0 0,0 0 40 0 0,0-1-8 0 0,-1 0 80 0 0,0 0-24 0 0,1 1 0 0 0,0 0-8 0 0,1 1-56 0 0,1-1-72 0 0,0-2 24 0 0,2-1-24 0 0,1-2 8 0 0,1-1 56 0 0,0-1-24 0 0,1-1-8 0 0,0 1 0 0 0,1-1-16 0 0,0 1 24 0 0,0 1-24 0 0,0 0 40 0 0,-2 2-40 0 0,0 0 40 0 0,-2 1 32 0 0,-2 3-96-956-870,0 0 80 956 870,-1 3-64 0 0,1 1 32 1699-342,0 1-16-1699 342,1 1-40 0 0,1 1 32 0 0,2 0-80 0 0,2 0 24 0 0,2-1 8 0 0,3-2-56 0 0,1-2 112 0 0,2-1-16 0 0,1-2 48 0 0,2-1-24 0 0,0 1-32 0 0,1-1 48 0 0,0 2-48 0 0,0 0 72 0 0,0 2-32 0 0,-1 1-72 0 0,0 2 32 0 0,-2 3-8 0 0,-1 2-72 0 0,-1 3 64 0 0,0 3-40 0 0,0 3-24 0 0,0 3 72 0 0,1 4-48 0 0,1 2-8 0 0,2 2 0 1002 852,0 0-8-1002-852,3 0 24 0 0,2-3 0 0 0,1-2-32 0 0,2-2 40 0 0,2-3-16 0 0,2-2 40 0 0,0-2 56 0 0,1-2-16 0 0,-1-1-24 0 0,0 0-40 0 0,-2-1 32 0 0,0 0 16 0 0,-1 1 40 0 0,-3 1 24 0 0,-2 2-32 0 0,-2 2-40 0 0,-3 2 40 0 0,-2 1-56 0 0,-2 1 0 0 0,-2 1 16 0 0,-3 1-48-1745 360,-2 1 0 1745-360,-2 1 16 0 0,-3-1-40 0 0,0-1 48 0 0,-1-1-24 0 0,0-3 56 0 0,0-4 64 0 0,1-3-48 0 0,0-3 48 0 0,1-3-56 0 0,0-3 56 0 0,0-4-8 0 0,-2-3 24 0 0,0-2 8 0 0,-2-3-32 0 0,-2-1 8 0 0,-2-1-64 0 0,-1-1 8 0 0,-2-2-40 0 0,-1 1 40 0 0,-2-1-48 0 0,1 1 48 0 0,-1 0 8 0 0,0 0-8 0 0,0 1 40 0 0,0 2-72 0 0,1 1 8 0 0,0 2 16 0 0,1 1 88 0 0,0 1 112 0 0,2 2 80 0 0,1 1 8 0 0,2 0-56 0 0,1 1-87 0 0,2 0-113 0 0,1 1-24 0 0,1-1 0 0 0,1 2-16 0 0,2-1 24 0 0,0 2-16 0 0,1 0-24 0 0,1 1 16 0 0,1 1 8 0 0,0 1 32 1745-360,2 0-40-1745 360,-1 1-16 0 0,1 1-40 0 0,1 1 8 0 0,0 1-17 0 0,1 1-15 0 0,2 2 32 0 0,0 1 0 0 0,2 2 16 0 0,0 3-8 0 0,2 3-16 0 0,1 3 0 0 0,1 3 64 0 0,1 1-40 0 0,1 2 24 0 0,1 0 16 0 0,0 0-64 0 0,0 0 24 0 0,1 1 32 0 0,-1-1 16 0 0,0 0-8 0 0,1-1 48 0 0,-1-2-48 0 0,1-2-88 0 0,-1-1 88 0 0,-1-1-8 0 0,0-1-8 0 0,0 1 80 0 0,-2-2-40 0 0,0 1-64 0 0,-1-1 32 0 0,-1 0-48 0 0,0 0 24 0 0,0-2 24 0 0,0-1 8 0 0,-1-1 32 0 0,0-2-8 0 0,-1-2 40 0 0,0-1-40 0 0,-1-1 40 0 0,-1-2 0 0 0,-1-2 64 0 0,-1-1 121 0 0,-1-1 15 0 0,-2-2 72 0 0,-1 0-72-1745 360,-1-1-32 1745-360,-3-1-8 0 0,-1-1 8 0 0,-3-1-56 0 0,-1-1-48 0 0,-3-1 16 0 0,-1-2-128 1745-360,0-1 72-3490 720,0-1-96 1745-360,0-1-32 0 0,2-2 72 0 0,0-2-80 0 0,2-1 64 0 0,0-2-16 1745-360,1-3 0-3490 720,1-2 8 1745-360,1-1 32 0 0,1 0-16 0 0,0 0-64 1745-360,1 2 24-1745 360,2 3 56 0 0,-1 2-24 0 0,2 5 96 0 0,0 4-24 0 0,0 3-112 0 0,0 3 96 0 0,-1 3-96 0 0,1 2-24 0 0,0 3 0 0 0,2 3-72 0 0,0 2 80 0 0,3 3-80 0 0,2 2 48 0 0,2 2 56 0 0,2 1-40 0 0,3 2 80 0 0,3 1-16 0 0,2-1-64 0 0,1 2-16 0 0,1 0 40 0 0,1 1 24 0 0,0 1-24 0 0,0 1 96 0 0,-1 0 16 0 0,1 1-80 0 0,-1 1 40 0 0,0 0-48 0 0,1 0-48 0 0,-1 0 48 0 0,0-1 48 0 0,0-1-32 0 0,-1-1 16 0 0,-1-2 16-1745 360,0-1 16 1745-360,-1-1-16 0 0,-2-3-72 0 0,-1-3 0 0 0,-2-2-8 0 0,-1-4 16 0 0,-1-3 144 0 0,-3-2-64 0 0,-1-4 72 0 0,-1-2 0 0 0,-2-3 40 0 0,-1-4 64 0 0,-1-3-32 0 0,-2-3 8 0 0,-3-3-80 0 0,-2-5-8 0 0,-2-3-56 0 0,-1-3 8 0 0,-3-4 48 0 0,0-2-72 0 0,-1 1-16 0 0,-2 0-80 0 0,-1 3 24 0 0,-2 3 24 0 0,0 4-40 0 0,-2 5 96 0 0,0 4-96 0 0,1 5-48 0 0,1 5 80 0 0,1 2-56 0 0,2 3 48 0 0,2 1 72 0 0,1 1-64 0 0,3 0 32 0 0,1 1-16 0 0,0 1-64 1745-360,3-1 40-1745 360,2 0 16 0 0,0 0-48-1745 360,2-1 16 1745-360,1 0-8 1745-360,0 0-40-1745 360,2 1 48 0 0,0 1 8-1745 360,1 0-88 1745-360,1 0 48 0 0,0 2-24 0 0,2 0 64 0 0,0 2 16 0 0,1 1 8 2077 1717,2 2-40-2077-1717,1 2-56 0 0,2 2-16 1841-400,3 2-16-3682 800,1 3 120 3682-800,3 2-48-1841 400,1 3 56-1841 400,0 3 48 1841-400,2 1-80-2077-1717,-1 2 72 4154 3434,1-2-32-4154-3434,0 1-56 2077 1717,0-2 48 0 0,0-2-16 0 0,-1-2-24 0 0,-2-3 0 0 0,-2-1 32 0 0,-2-4-56 0 0,-3-2 112 0 0,-4-3 8 0 0,-3-3-24 0 0,-2-2 64 0 0,-4-1-56 0 0,-3-2 0 0 0,-2 0-16 0 0,-2-3 48 0 0,-2 0-40 0 0,-3-3 0 0 0,-1-1 0 0 0,-1-3 16 0 0,-2-2-56 0 0,-1-1 0 0 0,0-4-80 0 0,-1-1-72 0 0,1-3 48 0 0,0-3-104 0 0,0-1 136 0 0,0-3-24 0 0,1-1-48 2077 1717,0 0 200-2077-1717,1 0-80 0 0,-1 1 24-2077-1717,1 2 96 2077 1717,0 3-72 0 0,0 2 0 0 0,1 4 16 0 0,0 4 8 0 0,3 2-48 0 0,1 3-80 0 0,2 3 72 0 0,3 1-96 0 0,2 3 56 0 0,2 1-40 1745-360,2 0-136-1745 360,1 2-16 0 0,2 0 40 0 0,1 0 24 0 0,1 2 40 0 0,1 0 0 0 0,1 1-8 0 0,2 2-16 0 0,1 2 80 0 0,1 3 48 0 0,0 3-8 0 0,2 5 16 0 0,1 2-72 0 0,2 4-40 0 0,0 2 96 0 0,0 1-48 0 0,1 0 88 0 0,0 0 32 0 0,0-1-56 2173 1677,0-2 56-2173-1677,0-2 8 0 0,-1-1-32 0 0,0-2 0 0 0,-1-3-8 0 0,-2-2 56-2173-1677,0-3-96 2173 1677,-3-3 16 0 0,-2-1 64 0 0,-1-2-16 0 0,-3 0 32 0 0,-1-2 16 0 0,-1 0-80 0 0,-1-1 0 0 0,-1-1 32-1745 360,-1-1 48 3490-720,-1-1 24-3490 720,0 0-48 1745-360,-2-3 48 0 0,-1-1-56 2077 1717,-1-1 16-2077-1717,-2-2-16 0 0,-1-2 0 0 0,-1-2-64 0 0,0-3 8 0 0,-1-2-24 0 0,-2-2-96 0 0,0-2 24 0 0,-1-2 24 0 0,0-1-64 0 0,0-1 112 0 0,1 0 40 0 0,0 0-32 0 0,1 1 120 0 0,0 3-64 0 0,2 3-32 0 0,0 4 48 0 0,0 4-72 0 0,2 3 8 1841-400,1 3-8-1841 400,1 2-72 0 0,2 1 48 0 0,1 0-80 0 0,2 2 0 0 0,2 0-32-2173-1677,1 1-32 2173 1677,2 2 24 0 0,1 1-24 0 0,1 1 96 0 0,1 1 16 0 0,2 2 64 0 0,-1 2-16 0 0,1 1 8 0 0,-1 3 32 0 0,0 1-49 0 0,-1 2 73 0 0,-1 3 1 0 0,0 2-25 0 0,-1 2 32 0 0,1 2 8 0 0,-1 0-64 0 0,0 1 8 0 0,2-1 8 0 0,-1-1-16 0 0,2-2 56 0 0,0-3-24 0 0,1-1-8 0 0,-1-3-8 0 0,0-2 0 0 0,0-4 8 0 0,-2-3 24 0 0,0-2-40 0 0,-1-3 56 0 0,-1-1 32 0 0,0-2 8 0 0,-2-1 64 0 0,0-1-24 2173 1677,-1-2-24-2173-1677,-2-2-24 0 0,-1-1 0 0 0,-2-2 8 0 0,-2-2-8 0 0,-1-1 8-2173-1677,-1-2-8 2173 1677,-1-2-48 0 0,1-3-8 0 0,1-2 8 0 0,0-4-40 0 0,2-4 8 0 0,0-3-24 0 0,2-2-8 0 0,2-2-8 0 0,0-1 8 0 0,3 0 8 0 0,0 0 0 0 0,1 3 56 0 0,0 4-8 0 0,1 4 16 0 0,-1 5 0 0 0,-1 6 8 0 0,0 4-32 0 0,-1 5-32 0 0,1 3 0 0 0,-1 2-56 0 0,2 1 16 0 0,-1 3 8 0 0,2 0 8 0 0,1 1 0 0 0,1 1-32 0 0,2 0 40 0 0,0 1 8 0 0,2 1-8 0 0,1 0-8 0 0,1 1 48 0 0,0 1-48 0 0,1 1 32 0 0,1 2 40 0 0,-1 2-8 0 0,-1 1 80 0 0,1 2-32 2173 1677,-2 0 48-2173-1677,1 2-32 0 0,-1 0-64 0 0,0 2 48 0 0,0 1-48 0 0,0 0 16 0 0,0-1-32 0 0,1 0 0 0 0,0-1-64 0 0,1-1 80 0 0,1-3-16 0 0,0-2 24 0 0,0-2 24 0 0,0-3-32 0 0,-2-2 72 0 0,0-3-8 0 0,-2-1-32 0 0,-2-3 40 0 0,-1 0-24 0 0,-1-2 48 0 0,-1 0 0 0 0,-2-1 0 0 0,-2-1 48 0 0,-1-1-56 0 0,-2-3 40 0 0,-1-2-16 0 0,-1-3-64 0 0,0-2-32 0 0,-1-3 16 0 0,1-4-24 0 0,-1-3-16 0 0,0-4 48 0 0,0-1-56 0 0,-2-2-16 0 0,0-1 8 0 0,-2 1 0 0 0,-1 1-40 0 0,0 2 64 0 0,-2 3 0 0 0,1 3-64 0 0,-1 4 64 0 0,1 3-32 0 0,1 5 32 0 0,0 4-16 0 0,2 3-80 0 0,2 2 16 0 0,1 3-72 0 0,2 1 56 0 0,1 1 48 0 0,2 0-72 0 0,2 2-8 0 0,1-1 32 0 0,3 2-64 0 0,2 1 96 0 0,1 2-16 0 0,2 3 32 0 0,0 1 16 0 0,2 4-16 0 0,0 1 8 0 0,1 3 24 0 0,-1 2 24 0 0,1 1-24 0 0,-2 1 24 0 0,1 0-56 0 0,-1 0-8 0 0,0-1 48 0 0,1 0 0 0 0,0-2-8 0 0,1-2-48 0 0,1-2 48-1841 400,-1-3-40 1841-400,0-4 48 0 0,0-3 104 0 0,-2-3-136 0 0,-1-2 48 0 0,-1-3 8 0 0,-3-2-64 0 0,-1-1 96 0 0,-3-2 24 0 0,-2-2-40 0 0,-2-1-8 0 0,-3-2 0 0 0,-2-2-24 0 0,-3-1 24 0 0,-1-3 8 0 0,-1-1-24 0 0,0-1-24 0 0,-1-2-56 0 0,-1 0 16 0 0,0 0-72 0 0,0 0-56 0 0,0 0-64 0 0,-1 1-40 0 0,0 1 64 0 0,-1 2 56 0 0,-1 3 32 0 0,-1 2 0 1841-400,-2 3-56-3682 800,1 2 79 1841-400,-1 3 1 1841-400,0 2-16-3682 800,2 1 8 1841-400,1 2-56 1841-400,2 0-16-1841 400,3 0 8 0 0,3 0 88 0 0,2 0-48 0 0,4-1-24 0 0,2 0 32 0 0,2-1 64 0 0,2 0 112 0 0,1-1 176 0 0,3 0 96 0 0,0 0 16 0 0,3 1 0 0 0,0 1-39 0 0,0 1-89 0 0,2 2-40 0 0,0 1 0 0 0,0 4-24 0 0,2 3-64 0 0,2 3 0 0 0,0 3-48 0 0,2 3-56 0 0,1 2 24 0 0,1 3-72 0 0,0 0 64 0 0,1 0-24 0 0,1-2 32 0 0,0-3 40 0 0,0-3-88 0 0,1-4-8 0 0,-1-3-80 0 0,-1-3 16 0 0,-1-4 72 0 0,-2-2-8 0 0,-2-3 56 0 0,-2-1-8 0 0,-3-1-64 0 0,-2-2 72-1841 400,-2 0 48 1841-400,-3-1 24 0 0,-2 0 8 0 0,-2-1 24 0 0,-2-2-32 0 0,-3-1-48 0 0,-2-3 64 0 0,-3-1-24 0 0,-2-2-24 0 0,-3-4 24 0 0,-1-3-72 0 0,-3-2 0 0 0,-1-2 40 0 0,0 0 24 0 0,-1 1-32 0 0,-1 1-16 1841-400,1 1-32-3682 800,-1 1-16 1841-400,1 2-8 1841-400,1 3 40-3682 800,1 2 24 3682-800,1 2-32-1841 400,3 2 40 0 0,1 2-32 0 0,3 3 0 0 0,1 2 32 0 0,2 0-40 0 0,2 1 16 0 0,2 0-48 0 0,2-2 48 0 0,2 0 16 0 0,0-1-72 0 0,2 0 8 0 0,0-1-24 0 0,1 1 24 0 0,0 0-32 0 0,1 1 72 0 0,1 2 8 0 0,-1 1-48 0 0,2 1 8 0 0,-1 2-56 0 0,1 2-64 0 0,1 3 72 0 0,0 2-8 0 0,1 4 88 0 0,0 3-8 0 0,1 3-48 0 0,0 3 32 0 0,1 4 8 0 0,0 2 0 0 0,1 3 32 0 0,-1 1 32 0 0,0 0-24 0 0,0-1-24 0 0,0-2 24 0 0,-1-2-80 0 0,0-3 40 0 0,0-4 16 0 0,-1-4 64 0 0,-1-4 0 0 0,0-3-64 0 0,-1-3 88 0 0,-1-4-32 0 0,0-1 48 0 0,-3-2 0 0 0,-1-1 40 0 0,-4-1-24 0 0,-1-2-8 0 0,-4-1 8 0 0,-2-1-80 0 0,-4-2 8 0 0,-1-2 8 0 0,-4-1-16 0 0,-1-2 40 0 0,-1-2-48 0 0,-1-1-8 0 0,-1-1-24 0 0,0-1-72 0 0,1-1 56 0 0,0 1-8 0 0,2-2 24 0 0,2 0 16 0 0,3 0-16 0 0,2 1 0 0 0,3 0-16 0 0,1 2 40 0 0,3 2-40 0 0,-1 2 8 0 0,2 2 16 0 0,0 2-16 0 0,0 2 8 0 0,1 1 16 0 0,0 3-32 0 0,1 0-32 0 0,1 1 32 0 0,1 0-16 0 0,0 2-48 0 0,1 0 8 0 0,1 1-64 0 0,1 2-16 0 0,1 0 16 0 0,2 1-16 0 0,2 2 40 0 0,1 1 32 0 0,3 3-16 0 0,0 2 40 0 0,2 3 24 0 0,2 2 0 0 0,0 3 80 0 0,1 1-48 0 0,1 3-24 0 0,0 0-56 0 0,2 1 16 0 0,1-1 16 0 0,1-1 32 0 0,1-2 64 0 0,1-3-96 0 0,0-1 80 0 0,0-2-24 0 0,-2-2 0 0 0,-1 0 48 0 0,-3 0-40 0 0,-3-2 8 0 0,-2 0-32 0 0,-2-2-32 0 0,-1-3 48 0 0,-1-1 40 0 0,-1-1-8 0 0,-1-3 128 0 0,-1 0-56 0 0,-2-3-32 0 0,0-1 80 0 0,-3-1-80 0 0,-1-1 24 0 0,-3-2-8 0 0,-2-1-64 0 0,-1 0-8 0 0,-2-1 64 0 0,-2-1-8 0 0,0-1-80 0 0,-1 1 0 0 0,0-2-104 0 0,0-1-16 0 0,1-2 40 0 0,0-2-40 0 0,0-2 0 0 0,1 0 0 0 0,1 0 80 0 0,0 1 56 0 0,0 1-56 0 0,0 2 72 0 0,0 2 8 0 0,1 3-32 0 0,0 2 88 0 0,1 3-80 0 0,2 2-56 0 0,0 1 48 0 0,2 2-32 0 0,0 1-16 0 0,2 2-56 0 0,1 1-8 0 0,0 1-32 0 0,2 1-8 0 0,0 4 56 0 0,2 2-16 0 0,0 3 64 0 0,2 4 8 0 0,1 3 24 0 0,0 3-8 0 0,2 2-8 0 0,0 2 0 0 0,1 2 16 0 0,1 1 40 0 0,1 0-64 0 0,-1 2 48 0 0,1-1 0 0 0,-1 1 0 0 0,-1-2 8 0 0,1-3-16 0 0,-1-3 16 0 0,1-4-16 0 0,-1-5 72 0 0,-1-4-24 0 0,-1-3-16 0 0,-1-2 40 0 0,-2-2 0 0 0,-1-2 32 0 0,-2-2 56 0 0,0-2-64 0 0,-2 0-56 0 0,-1-4-48 0 0,-1-2 48 0 0,0-3-16 0 0,0-3-32 0 0,-1-4 8 0 0,-1-3-128 0 0,0-2 56 0 0,-2-4-32 0 0,0-1 48 0 0,-2-2 24 0 0,0 1-8 0 0,-2-1 0 0 0,-1 2 32 0 0,-2 1 88 0 0,-1 3-48 0 0,0 3 128 0 0,0 2-24 0 0,-1 2 0 0 0,2 2 96 0 0,0 2 8 0 0,1 1-40 0 0,1 3-56 0 0,2 1-16 0 0,0 1-136 0 0,1 0 88 0 0,1 2-72 0 0,2 1-80 0 0,0 1 120 0 0,2 1-112 0 0,0 0 40 0 0,1 0 48 0 0,1 0-128 0 0,1 0 112 0 0,0 1-40 0 0,1 0-32 0 0,1 1 32 0 0,-1 1-88 0 0,2 1 72 0 0,1 1 0 0 0,0 3 8 0 0,1 1 0 0 0,1 2-24 0 0,2 2 0 0 0,1 3-40 0 0,1 2 48 0 0,3 4 16 0 0,0 2 40 0 0,1 2-24 0 0,2 2 24 0 0,0 1-8 0 0,1 0-24 0 0,1-1 0 0 0,1-1-112 0 0,0-1-64 0 0,1-1-112 0 0,-1-3 64 0 0,-1-2 80 0 0,-2-3 24 0 0,-2-2 104 0 0,-1-2 0 0 0,-4-3 72 0 0,-1-2 24 0 0,-2-3 72 0 0,-3-1 32 0 0,-2-2 8 0 0,-1-2-16 0 0,-2-1 8 0 0,-1-4-16 0 0,-1-1-72 0 0,-1-5 8 0 0,0-2 32 0 0,-1-4-88 0 0,0-2-24 0 0,0-3-56 0 0,-1-1-72 0 0,-1-1 8 0 0,0 0 8 0 0,-2 1 0 0 0,0 1 0 0 0,-1 1 72 0 0,0 3 8 0 0,0 3 56 0 0,1 3 32 0 0,-1 2 0 0 0,2 4-16 0 0,1 2-16 0 0,1 2 80 0 0,2 0-56 0 0,1 1-8 0 0,1-1 0 0 0,1 0-64 0 0,1-1 48 0 0,0 1-48 0 0,-1 1 80 0 0,1-1-88 0 0,-1 1 48 0 0,1 0 24 0 0,0 0-96 0 0,1 2 56 0 0,0 0-96 0 0,1 0 56 0 0,0 2 88 0 0,1 0-72 0 0,1 2 56 0 0,1 2-40 0 0,0 3-96 0 0,1 1 88 0 0,0 2-48 0 0,1 4 64 0 0,0 2 32 0 0,2 4-72 0 0,1 4 32 0 0,2 3 8 0 0,0 3 0 0 0,1 3 48 0 0,0 2 40 0 0,0 0-104 0 0,0-1 48 0 0,2-2-8 0 0,0-4 0 0 0,0-5 24 0 0,0-3-8 0 0,-2-4-8 0 0,-1-4 32 0 0,-4-3-24 0 0,-1-2 40 0 0,-2-3-8 0 0,-3-2 8 0 0,-1-1 64 0 0,-1-2-64 0 0,-1-1 56 0 0,-1-2-104 0 0,-1-2 24 0 0,-1-2-8 0 0,0-3-16 0 0,-1-3 80 0 0,0-4-32 0 0,-1-3-72 0 0,0-5 40 0 0,-1-3-96 0 0,-1-3 48 0 0,0-1 48 0 0,0-1-48 0 0,-1 1 16 0 0,0 1-16 0 0,-1 1-24 0 0,-1 3 64 0 0,0 3 72 0 0,2 4-112 0 0,0 3 64 0 0,2 4-96 0 0,2 3-16 0 0,2 3 48 0 0,2 2-72 0 0,2 1 48 0 0,2 1-56 0 0,2 0-40 0 0,1 2 40 0 0,2 1-32 0 0,1 3 48 0 0,2 0-40 0 0,2 1 96 0 0,1 1-16 0 0,2 1 48 0 0,1 2 120 0 0,2 2-184 0 0,0 2-16 0 0,2 3-40 0 0,2 3-16 0 0,1 2 128 0 0,1 2-8 0 0,1 1-40 1180 825,0 2-32-2360-1650,1 0 16 2360 1650,0 1 56-1180-825,0 0 16 0 0,0-1 64 0 0,0-1-56 0 0,-3-2-24 0 0,-1-4 24 0 0,-2-4-16 0 0,-3-3 56 0 0,-3-3-72 0 0,-2-3 56 0 0,-3-2-32 0 0,-3-2 80 0 0,-2-1 24 0 0,-1-2-72 0 0,-2 0 64 0 0,-2-2-80 0 0,0-3 64 0 0,0-2-8 0 0,-1-5 56 0 0,-1-5-88 0 0,0-4 24 0 0,-2-5-40 0 0,-2-3-64 0 0,-1-2 80 0 0,-3-1-48 0 0,-3-1 16 0 0,-2 1-32-1180-825,-1 1 56 2360 1650,-1 1-88-1180-825,-1 1 40 0 0,1 4 16 0 0,1 4-48 0 0,1 3 40 0 0,2 4-8 0 0,1 3-16 0 0,2 3-40 0 0,1 4 40 0 0,2 1-16 0 0,0 4-8 0 0,2 0 16 0 0,1 1-72 0 0,2 1-8 0 0,1 0 0 0 0,3 2 24 0 0,-1 2 48 0 0,3 2-40 0 0,0 3 8 0 0,2 2-32 0 0,1 2 0 0 0,2 2 64 0 0,0 2-8 0 0,1 1 32 0 0,1 2 0 0 0,2 0-24 0 0,-1 1 0 0 0,1 2-16 0 0,-1 1 56 0 0,1 3-48 0 0,0 1 32 0 0,-1 2 16 0 0,0 0-72 0 0,0-1 56 0 0,-2-1 8 0 0,0-3 8 0 0,-1-3 0 0 0,-1-5 32 0 0,-1-4-48 0 0,-1-5 48 0 0,-1-3 8 0 0,-1-2-40 0 0,-1-3 72 0 0,-1-2-72 0 0,-1-1 104 0 0,-3-3 0 0 0,-1-2-80 0 0,-2-1 16 0 0,-1-3-56 0 0,-2-1 8 0 0,-2-3-32 0 0,-1-2-24 0 0,0-2-16 0 0,-1-2-56 0 0,0-1 64 0 0,1-2 24 0 0,-1-1-16 0 0,2-2-16 0 0,0-1-8 0 0,2-1-24 0 0,0 1 88 0 0,2 0 48 0 0,0 3-32 0 0,0 4 80 0 0,1 3-104 0 0,0 3 72 0 0,0 4-32 0 0,0 3-40 0 0,1 1 40 0 0,1 3-136 0 0,1 1 112 0 0,0 1 8 0 0,2 1-72 0 0,1 1 32 0 0,0 0-16 0 0,0 1-40 0 0,0 1 112 0 0,1 3-24 0 0,-1 2-56 0 0,1 2 24 0 0,1 3-40 0 0,0 3-8 0 0,1 2 40 0 0,2 2 0 0 0,1 2-32 0 0,1 2 48 0 0,2 1 8 0 0,1-1 0 0 0,1 1 48 0 0,1 0-40 0 0,1 0 8 0 0,1-2-48 0 0,1-1 16 0 0,1-2 16 0 0,0-2-8 0 0,2-2 8 0 0,-1-2-24 0 0,0-3 32 0 0,-1-2 40 0 0,-3-1 0 0 0,-1-1 48 0 0,-4-1-16 0 0,-2-1 16 0 0,-3-2 8 0 0,-4 0-16 0 0,-1-1 16 0 0,-2-1 0 0 0,-2-2-40 0 0,-2-1 104 0 0,0-3-112 0 0,-2-2 16 0 0,0-4 16 0 0,-1-2-48 0 0,0-4 72 0 0,0-2-88 0 0,-1-3 24 0 0,0-2-64 0 0,1-3 0 0 0,0-2-8 0 0,0-2-56 0 0,0-2 0 0 0,1 0-8 0 0,0-1 32 0 0,0 2 0 0 0,0 2 40 0 0,0 3 32 0 0,0 5 48 0 0,0 3 24 0 0,1 5 120 0 0,1 5-64 0 0,1 3-88 0 0,2 2 32 0 0,1 3-168 0 0,2 2 8 0 0,3-1 24 0 0,0 2 0 0 0,3-1-64 0 0,1 0-24 0 0,3 0 8 0 0,1 0-32 0 0,3 1 32 0 0,1 2 32 0 0,1 2 0 0 0,1 3 40 0 0,1 4 0 0 0,0 4 64 0 0,1 4 8 0 0,1 3 0 0 0,0 5 64 0 0,1 2 48 0 0,1 3-16 0 0,0 2 0 0 0,1 1 24 0 0,0 1-88 0 0,0 0 0 0 0,0 0-24 0 0,1 0 32 0 0,-1-2-16 0 0,0-3-8 0 0,-1-2 40 0 0,-2-3-112 0 0,-1-4 112 0 0,-1-4-16 0 0,-3-3 0 0 0,-2-4 24 0 0,-3-3-64 0 0,-2-4 40 0 0,-2-3 104 0 0,-2-2 24 0 0,-2-2-8 0 0,-1-3-16 0 0,-3-3-16 0 0,-2-2-48 0 0,-2-3-8 0 0,-2-3-40 0 0,-1-4 8 0 0,-2-3-8 0 0,0-5 48-1888 420,0-3 16 1888-420,-1-3-120 0 0,1-3 32 0 0,0-1 8 0 0,1-1-16 0 0,1-1-24 0 0,0 1-40 0 0,0 2-8 0 0,2 2-56 0 0,1 4 136 0 0,0 5-8 0 0,1 4 40 0 0,0 6 40 1888-420,0 4-64-1888 420,2 4 32 0 0,-1 4-64 0 0,2 2 64 0 0,0 1-32 0 0,1 2-32 0 0,0 1-40 1250 813,1 1-64-1250-813,1 2 16 0 0,1 1 32 0 0,0 2 56 0 0,1 3-16 0 0,1 2-16 0 0,1 2-72 0 0,2 2 32 0 0,1 2 56 0 0,1 1-24 0 0,1 1 64 0 0,2 0-104 0 0,1-1 48 0 0,1 0 32 0 0,2-1 0 0 0,0-1 56 0 0,0-1-64 0 0,0-2 48 0 0,0 0-24 0 0,-1-1-8 0 0,0 0 64 0 0,-2 0 0 0 0,0 0-32 0 0,-2-2 32 0 0,-1-2-40 0 0,-2-3 0 0 0,-2-2 48 0 0,-1-2 16 0 0,-2-2 32 0 0,-1-1 16-1935 443,-2-2-48 1935-443,-1 0-32 0 0,0-1-88 0 0,-1 0-24 0 0,-1-1 96 0 0,0-2-24 0 0,1-2 16 0 0,0-2-48 0 0,0-4-152 0 0,1-2 16 0 0,-1-2-64 0 0,0-4 32 0 0,-1-3 136-1203-836,0-2-64 1203 836,-1-2 104 0 0,-1-1 0 0 0,-1 2-32 0 0,-2 2 184 1203 836,-1 3 0 732-1279,0 5 120-1935 443,-1 5-48 0 0,0 4-64 0 0,1 4-88 0 0,1 4-128 0 0,3 2 24 0 0,1 3-120 0 0,3 0 32 0 0,3 2-32 0 0,2 1 32 0 0,3 0-24 0 0,2 0-40 0 0,2 0 104 0 0,2 0-24 0 0,2-1 88 0 0,2 1 72 0 0,2 1-120 0 0,1 0 40 0 0,0 1-16 0 0,1 2 32 0 0,1 2 40 0 0,-2 2 16 0 0,1 2-32 0 0,-2 2 64 0 0,0 3-48 0 0,-2 1-32 0 0,-1 1 72 0 0,-1 1-104 0 0,-1 0 96 0 0,-1-1 16 0 0,-3-1-48 0 0,-1-1 56-1935 443,-3-3-8 1935-443,-2-3-24 0 0,-2-2 56 0 0,-1-3-24 0 0,-1-3-8 0 0,0-4 40 0 0,-1-3-32 0 0,0-3-40 0 0,-1-4 48 0 0,-1-2-40 0 0,-1-4 16 0 0,-2-2-24 0 0,0-4-56 0 0,-3-2 112 0 0,0-2-112 0 0,-1-2 80 0 0,-1-2-72 0 0,0-1-72 0 0,0-2 56 0 0,0 0 8 0 0,0-1 56 0 0,1 0-56 0 0,0 2 16 0 0,0 3-24 0 0,2 5 64 0 0,0 5-8 0 0,1 3 48 0 0,1 5-24 0 0,2 4-96 0 0,1 2 32 0 0,1 2-96 1935-443,2 2 16-1935 443,2-1-40 0 0,1 0-56 0 0,1 0 16 0 0,1 0-8 0 0,1 0-24 0 0,1 0 72 0 0,1 0 16 0 0,1 1 8 0 0,2 0 24 0 0,0 1 16 0 0,1 1-24 0 0,0 1-16 0 0,1 1 136 0 0,0 2-96 0 0,1 1 104 0 0,0 3 48 0 0,1 2-96 0 0,0 3 88 0 0,2 2-64 0 0,-1 3 24 0 0,1 2 0 0 0,-1 0-24 0 0,-1 2 56-1935 443,-1-2-80 1935-443,-2 0 8 0 0,-1-1 16 0 0,-1-2-40 0 0,-3-2 72 0 0,-1-2 72 0 0,-2-4-40 0 0,-2-3 64 0 0,0-4-40 0 0,-1-3-72 0 0,-1-2 56 0 0,-1-4 24 0 0,-1-2 48 0 0,-2-3-16 0 0,0-2 104 0 0,-3-2-120 0 0,-1-2 24 0 0,-2-3 24 0 0,-2-1-88 0 0,-2-2-8 0 0,0-1-16 0 0,-1-2-16 0 0,-1 1-32 0 0,0-2-16 0 0,-1 1-80 0 0,2 0 24 0 0,-1 1-40 0 0,1 1 32 0 0,0 1 8 0 0,-1 2-32 0 0,2 2 48 0 0,-1 2-40 0 0,3 1 8 0 0,0 1 8 0 0,3 2 72 0 0,1 0 0 0 0,2-1 40 0 0,1 1-48 1935-443,0 0 24-1935 443,2-1 8 0 0,-1 0-32 0 0,1 0 40 0 0,0 1-80 0 0,-1 1 64 0 0,1 3 24 0 0,0 1-24 0 0,0 1-32 0 0,0 3-40 0 0,2 1-56 0 0,1 3-24 0 0,0 3 24 0 0,2 1-8 0 0,2 3 80 0 0,2 0-48 0 0,2 1-8 0 0,2 0-72 0 0,2-2-64 0 0,2 0 72 0 0,2-3-56 0 0,0-2 128 0 0,2-1 40 0 0,0-4 24 0 0,0-1 72 0 0,-1-1-32 0 0,-1-2 16 0 0,-1 0 32 0 0,-2-2 8 0 0,-2 1 64 0 0,-2 0 72 0 0,-3 1-80 0 0,-2 1 32 0 0,-2 2-32 0 0,-2 1-80 0 0,-2 0 64 0 0,-1 2-96 0 0,-1 1-24 0 0,-2 1 8 0 0,0-1 8 0 0,-1 1 64 0 0,0-1 0 0 0,1-1 32 0 0,-1-1 8 0 0,0-1-56 0 0,0-1-48 0 0,1 0 16 0 0,-1-1 0 0 0,1-1-24-1250-813,0-1 88 1250 813,1-1-8 0 0,2 0-72 0 0,0-1 112 0 0,1 0-72 0 0,0 1-48 0 0,0 1 24 0 0,0 0 8 0 0,0 0-32 0 0,-1 1 40 0 0,1-1-40 0 0,0 0-32 0 0,-1 1 80 0 0,1-1 0 0 0,0 1-16 0 0,0 0 40 0 0,2-1-40 0 0,-1 1-8 0 0,2 0-24 0 0,1 0 0 0 0,-1 0 8 0 0,1 1 16 0 0,-1 1 48 0 0,0 0-40 0 0,0 1 32 0 0,0 0-40 0 0,-1 0 32 0 0,0 0-24 0 0,0-1-32 0 0,1 0 40 0 0,0 0-72 0 0,1 0-8 0 0,0 0 16 0 0,0-1-8 0 0,0 0 0 0 0,1-1 88 0 0,0 0-48 0 0,0 0-40 0 0,0 0 88 0 0,0 0-104 0 0,1 0 80 0 0,-1-1-16 0 0,0 1-16 0 0,1 1 0 0 0,-2 0 40 0 0,1 2 48 0 0,-1-1-104 0 0,1 1 40 0 0,0-1-16 0 0,0 1-8 0 0,0-1 32 0 0,0 1-40 0 0,0-1-32 0 0,0 0 40 0 0,0 0-64 0 0,0 0 80 0 0,1-1-88 0 0,0 2 32 0 0,0-1 80 0 0,1 0-40 0 0,0 0 56 0 0,0 0-16 0 0,-1 0-80 0 0,1 0 40 0 0,-1 0 16 0 0,1 1 16 0 0,0 1-16 0 0,0-1 0 0 0,0 0 8 0 0,-1-1-96 0 0,1-2 88 0 0,-1 0-32 0 0,0 0-16 0 0,0 0 72 0 0,0 0-16 0 0,0 0-8 0 0,0 0-64 0 0,1 0 64 0 0,-1 0-48 0 0,1 0 48 0 0,0 1-16 0 0,-1 2-88 0 0,0 0 88 0 0,0 1-8 0 0,0 1-48 0 0,1 2-16 0 0,2 2-8 0 0,0 0 0 0 0,1 1 64 0 0,1 0-24 0 0,1 1-80 0 0,-1 0 40 0 0,1-1-56 0 0,-1-1 64 0 0,-1-2 56 0 0,1-2-40 0 0,-1-2 88 0 0,2 0-8 0 0,-1-3-24 0 0,0-1 56 0 0,0-1-24 0 0,0 0-24 0 0,-1 1 24 0 0,-1 0 40 0 0,-1 1 8 0 0,-2 0 8 1833-445,0 0-24-1833 445,0 2-16 0 0,-1 0-72 0 0,0 0-8 0 0,0 1 56 0 0,0 1-24 0 0,-1-1 40 0 0,1 2-16 0 0,0-1-56 0 0,1 0 8 0 0,1 1-32 0 0,0-1 40 0 0,1 0-32 0 0,0 0 16 0 0,0 1-8 0 0,0-2 56 0 0,0-1-8 0 0,1 0 8 0 0,-1 0 0 0 0,0 0 0 0 0,-1 1 48 0 0,1 0-104 0 0,-2 1 80 0 0,0 0-16 0 0,-1 0-48 0 0,-1 0 48 0 0,1 1-24 0 0,0-1-24 0 0,-1 1 8 0 0,1 0-16 0 0,0 1 8 0 0,1 0 56 0 0,-1 0-40 0 0,2 1 56-1833 445,-1 0-80 1833-445,1-1 24 0 0,0 1 104 0 0,1 0-96 0 0,1-1 0 1833-445,0-1-136-1833 445,2-1 72 0 0,1-1 64 0 0,0-2 0 0 0,1 0 64 0 0,0-1-192 0 0,0 1 56-1833 445,0-1 88 1833-445,-2 2-32 1833-445,-1-1 144-1833 445,0 1-88-1833 445,-2 1-24 1833-445,-2 0 80 0 0,0 1-40 0 0,-2 2-32 0 0,1 0-8 0 0,-1 2-56 1833-445,0 1-80-1833 445,1 1 80 0 0,-1 1 32-1833 445,1 2 48 1833-445,1 2-8 0 0,0 1 0 0 0,1 0-88 0 0,0 1 0 0 0,2 0 56 0 0,0 0-48 1250 813,1-1 40-1250-813,0 0 0 0 0,0-2 48 0 0,-1-1-16 0 0,-1 0-16 0 0,-1-1 8 0 0,-1 0 8 0 0,-1 1 8 0 0,0-1-40 0 0,-2-1-8 0 0,0-1 40 0 0,1 0 8 0 0,-1-1 64 0 0,-1 0-96 0 0,0-2 24 0 0,-1 1 16 0 0,1-1 24 0 0,-1 0 40 0 0,1 1 8 0 0,1 0 24 0 0,-1 0-48 0 0,1-1 64 0 0,-1-1-80 0 0,0 1-24 0 0,0-2-64 0 0,0 0 88 0 0,-1-1-24 0 0,-1 1-32 0 0,0-2 72 0 0,0 1-88 0 0,-1-2 8 0 0,1-1-8 0 0,-1 0 24 0 0,1-1-24 0 0,1-1-16 0 0,1-1 104 0 0,-1-2-136 0 0,1 0-8 0 0,0-3 32 0 0,0 0-32 0 0,-1-2 120 0 0,1-2 8 0 0,0 0-64 0 0,0-1 32 0 0,-1 0-40 0 0,0 1 24 0 0,-1 1 32 0 0,0 1 24 0 0,-1 2-80 0 0,0 1 64 0 0,0 1-40 0 0,-1 1-16 0 0,1 1 40 0 0,0 0-48 0 0,0 1 24 0 0,0 1-48 0 0,0 0 24 0 0,2 0 0 0 0,0 1-24 0 0,1 1 0 0 0,1 0 48 0 0,1-1-80 0 0,0 1 24 0 0,1-1 8 0 0,1 0-8 0 0,0-1 64 0 0,0-1-16 0 0,-1-1 0 0 0,1-1-24 0 0,-1-1-48 0 0,1-1 80 0 0,-1 1-16 0 0,0 1 24 0 0,-1 1 56 0 0,-1 2-72 0 0,0 1-8 0 0,-1 2-40 0 0,1 1 8 0 0,-1 1 16-1250-813,0 1-16 1250 813,1 1 0 0 0,1 0-48 0 0,0 0 16 0 0,1 0 24 0 0,1 0 32 0 0,1-1 8 0 0,1 1-16 0 0,0 1 40 0 0,1 0-64 0 0,0 1 8 0 0,1 0-8 0 0,-1 0-80 0 0,2 0 104 0 0,0 1-80 0 0,1-1 56 0 0,0 0 8 0 0,2-1-8 0 0,1 0 32 0 0,0-1 16 0 0,-1-1-24 0 0,0 0 64 0 0,-2-1-56 0 0,-1 0 24 0 0,-1-1 40 0 0,-2-1-56 0 0,-1 0 104 0 0,-1 0-88 0 0,-1-1 32 0 0,-1 1-72 1250 813,0-1-8-2500-1626,0 0 40 2500 1626,0 0-16-1250-813,0 1 32-1250-813,1-2 0 1250 813,-1 0-40 0 0,2-2-24 1250 813,1 0-96-2500-1626,1-1-8 2500 1626,0 0-40-1250-813,0-1 0 0 0,-1 0 48 0 0,0 1 8 0 0,-1 0 88 0 0,-1 1-72 0 0,-2 2 80 0 0,-1 1 56 0 0,0 1-32 0 0,-1 2 32 0 0,0-1-72 0 0,0 1 48 0 0,0 0-40 0 0,0 0-32 0 0,1 1 96 0 0,2-1-136 0 0,0 0 32 0 0,0 0 16 0 0,1-1-32 0 0,0-1 40 0 0,1 1 24 0 0,0-1-16 0 0,1 0 48 0 0,1 0-56 0 0,-1-1-48 0 0,0 1-72 0 0,1 0-224 0 0,-2 1-224 0 0,1 0-304 0 0,-1 0-273 0 0,-1 0-151 0 0,1-1-8 0 0,0 1 95 0 0,0-1 177 0 0,0 0 136 0 0,1 1 144 0 0,0 0 64 0 0,2 1-56 0 0,-1 0-209 0 0,2 1 41 0 0,-1 0 576 0 0,1 0 384 0 0,1-1 0 0 0,-1 0-8 0 0</inkml:trace>
  <inkml:trace contextRef="#ctx1" brushRef="#br1" timeOffset="46862.87">1237 435 8 106904 67107,'1'-1'0'0'0,"-1"-2"0"0"0,1 0 0 0 0,1-1 0 0 0,-1-1 0 0 0,-1 1 0 0 0,0 0 0 0 0,0 1 0 0 0,0-1 16 0 0,-1 1 48 0 0,0 0 80 0 0,0 0 104 0 0,0 1 120 0 0,-1 0 88 0 0,0 0 56 0 0,0 0-16 0 0,0 1-103 0 0,0-1-17 0 0,0 1 0 0 0,0 1-80 0 0,-1 0 48 0 0,0 0-104 0 0,1 1-88 0 0,-1 0-8 0 0,0 0 24 0 0,1 0 80 0 0,-1-1 56 0 0,0 1 72 0 0,1 0-104 0 0,0 0-40 0 0,1-1-64 0 0,0 0 8 0 0,1 0-88 0 0,-1 0 0 0 0,2-1-16 0 0,-1 0-40 0 0,1 1 80 0 0,1-2-7 0 0,-1 1-17 0 0,1-1-16 0 0,0 0 8 0 0,0 0-88 0 0,0 0 112 0 0,0 0-16 0 0,0 1 16 0 0,0 0 16 5517 342,0 0 32-5517-342,0 1 0 0 0,-1 0-40 0 0,0 0 24 0 0,-1 1-40 0 0,1-1 48 0 0,-1 0 8 0 0,0 0-24 0 0,-1-1-64 0 0,1 1-88 0 0,-1 0 24 0 0,1-1-40 0 0,-1 1 32 0 0,1 0 8 0 0,-1-1-8 0 0,1 1 48 0 0,-1 0-56 0 0,1-1 120 0 0,0 0-152 0 0,1 0-32 0 0,0-1 56 0 0,0 0-72 0 0,1 1 168 0 0,-1-1 32 0 0,0 1 8 0 0,0-1 48 0 0,0 1 104 0 0,-1 0 64 0 0,0 0-96 0 0,-1 0 0 0 0,0 1-128 0 0,-1-1 8 0 0,0 2 72 0 0,-1 0-136 0 0,-1 0-16 0 0,0 2-112 0 0,-1 2-40 0 0,-1 1-56 0 0,-1 2 16 0 0,-2 3 144 0 0,-1 1-8 0 0,-2 4-152 0 0,-2 2 248 0 0,-1 3-136 0 0,-1 2 56 0 0,-2 2 16 0 0,0 1 32 0 0,0-1 24 0 0,-1 0-8 0 0,1-2 32 0 0,2-1-64 0 0,0-2 40 0 0,3-2-8 0 0,1-3-56 0 0,3-3 88-1015-908,2-2-56 1015 908,2-4 32 0 0,3-2 40 0 0,1-2 40 0 0,2-1 104 0 0,2-3 80 0 0,2-1 48 0 0,1-1 33 0 0,0-2-9 0 0,3-2-72 0 0,0-1-16 0 0,1-2-48 0 0,1-2-80 0 0,1-1-8 0 0,1-2-32 0 0,1-2-96 0 0,0 0 328 0 0,1-2-280 0 0,0-1-96 0 0,0-1 40 0 0,1 0-144 0 0,-1 1-56 0 0,0 0 48 0 0,0 0 48 0 0,0 2 40 0 0,-2 1 48 0 0,0 2-8 0 0,-1 1-88 2172-330,-2 2 64-2172 330,0 0-24 0 0,-2 2 88 0 0,-1 1-16 0 0,0 0 32 0 0,-1 1-80 0 0,-1 1-48 0 0,0 0 40 0 0,0 0-72 0 0,-1 1 112 0 0,-1 0-88 0 0,0 0 112 0 0,-1 2-120 0 0,-1 0 0 0 0,0 1-8 0 0,-2 1-104 0 0,0 1 192 0 0,0 1-104 0 0,-2 1 96 0 0,0 2-72 0 0,0 1-8 1094 889,-1 0 0-1094-889,-1 2 0 0 0,0 1 48 0 0,-1 2 80 0 0,0 2-24 0 0,-2 2-16 0 0,0 3-64 0 0,-2 1-88 0 0,0 2 80 0 0,0 2 0 0 0,-2 0 120 0 0,-1 1-136 0 0,0-1 80-1094-889,0 0-48 1094 889,-1 0-288 0 0,0-1 392 0 0,1-1-32 0 0,0-2 72 0 0,2-2-8 0 0,1-2 24 0 0,2-3 8 0 0,3-2-40 0 0,1-3-16 0 0,3-2-88 0 0,1-2 32 0 0,2-3 16 0 0,2-2 56 0 0,1-2 104 0 0,2-2 264 0 0,2-2-312 0 0,1-2-80 0 0,2-3-96 0 0,1-2-48 0 0,2-2 40 0 0,1-2-56 0 0,1-1 80 0 0,0 0 64 0 0,0-1-40 0 0,-1-1 96 0 0,1 1-56 0 0,-2 1-48 0 0,0 0-16 0 0,-1 2-96 0 0,-2 1 152 0 0,-1 2 8 0 0,-2 2 80 0 0,0 2 72 0 0,-2 3-216 1094 889,-2 3 40-1094-889,0 1-104 0 0,-2 3 56 0 0,-1 2-72 0 0,-2 1-136 0 0,-1 2-40 0 0,-1 2-112 0 0,-2 2 56 0 0,-2 3 160 0 0,-2 2 184 0 0,-1 3-8 0 0,-2 2 120 0 0,-1 1-64 0 0,-2 1-64 0 0,0 1 8 0 0,0 0-16 0 0,-1 0 72 0 0,-1-1-104 0 0,1 1 152 0 0,-1-1-48 0 0,0 0-200 0 0,1 1 192 0 0,-1-1-272 0 0,1 1 336 0 0,0-1 104 0 0,2-1-144 0 0,0-1-96 0 0,2-1 184 0 0,2-2 0 0 0,2-3 128 0 0,1-1-8 0 0,2-3-96 0 0,2-1-40 0 0,1-3-64 0 0,2-2-8 0 0,1-2-32 0 0,1-1-8 0 0,1-3 104 0 0,2-3-104 0 0,2-1 280 0 0,1-2-400 0 0,2-3-112 0 0,1-1 112 0 0,1-1 80 0 0,1-1 40 0 0,-1 0 8 0 0,1 0-48 0 0,-1 0-96 0 0,-1 2 72 0 0,-1 1 16 0 0,-1 1 104 0 0,-1 3-152 0 0,-1 1 128 0 0,-1 1-32 0 0,-2 3-88 0 0,-1 2 208 0 0,-2 1-128 0 0,0 3 8 0 0,-2 0 16 0 0,0 2-32 2185-381,-2 0-48-2185 381,0 1-24 0 0,-2 3 0 0 0,0 1-216 0 0,-2 3 264 0 0,-2 1 24 0 0,0 2-16 0 0,-1 1 160-2185 381,-1 3-160 2185-381,-1 0-8 0 0,-1 3 24 0 0,-1-1 64 0 0,-1 1-272 0 0,1 0 360 0 0,-1-2-40 0 0,1 0 8 0 0,0-2-112 0 0,1-1-32 0 0,1-2 16 0 0,1-1 48 0 0,2-2 8 0 0,2-3-24 0 0,1-1 0-1094-889,2-3 8 1094 889,1-1-16 0 0,2-2 24 0 0,2-2-8 0 0,1-1 0 0 0,1-1-96 0 0,1-2 72 0 0,2-2 192 0 0,1-1-312 0 0,1-3 96 0 0,1 0-72 0 0,0-2 56 0 0,0-1-48 0 0,0 1 72 0 0,0 0 8 0 0,0 0-8 0 0,0 1 24 0 0,0-1-152 0 0,0 2 112 0 0,-1-1-56 0 0,0 2-24 0 0,-2 1-16 0 0,0 1-120 0 0,-2 2 112 1094 889,0 1 16-1094-889,-3 1 96 0 0,0 3-16 0 0,-2 0 16 0 0,-1 3-112 0 0,-1 2-96 0 0,-2 2 56 0 0,-1 2-40 0 0,-1 2 136 0 0,-2 3 40 0 0,-1 1-112 0 0,-1 2 152 0 0,-2 0 32 0 0,1 2 24 0 0,-1 1 104 0 0,0-1-128 0 0,1-1-48 0 0,0-1-168 0 0,0-1 344 0 0,1-1 48 0 0,1-1 80 0 0,1-2-56 0 0,1-2-8-1094-889,1-1-56 1094 889,2-1-88 0 0,1-3-120 0 0,2 0 72 0 0,2-3-32 0 0,2 0 40 0 0,1-2 232 0 0,2-3-448 0 0,1-1 64 0 0,1-2-32 0 0,2-3 40 0 0,1-1 136 0 0,1-3-80 0 0,1-2-8 0 0,1-1 152 0 0,0-1-280 0 0,0-1 0 0 0,-1 0 48 0 0,0 0-16 0 0,-1 1 8 1094 889,-2 2 184-1094-889,-2 1-72 0 0,0 3-96 0 0,-3 2 272 0 0,-1 2-200 0 0,-1 3 56 0 0,-1 2-8 0 0,-1 2-32 0 0,0 1 24 0 0,0 2-16 0 0,0 1 16 0 0,-1 1-96 0 0,0 2 56 0 0,0 0 56 0 0,0 1-24 0 0,-2 1 96 0 0,0 1-64 0 0,-1 1-32 0 0,0 1 64 0 0,-2 1-32 0 0,-1 0 64 0 0,0 1-72 0 0,-1 0 40 0 0,-1-1-152 0 0,-1 0 88 0 0,0 0-8 0 0,0 0 8 0 0,0 0 64 0 0,1-1-64 0 0,1 1 8 0 0,1-2 40 0 0,1 0-96 0 0,1-1 0 0 0,2 0 24 0 0,0-2-64 0 0,2-1 80 0 0,1-2 8-1094-889,1-2 48 1094 889,1-1 40 0 0,1-2-40 1094 889,1-1 72-1094-889,1-2-48 0 0,2-2-8 0 0,0-2 48 0 0,1-2-64 0 0,1-3-16 0 0,0 0-80 0 0,0-2 72 0 0,0 0-24 0 0,0 0 24 0 0,-1-1 64 0 0,-1 1-16 0 0,0 0-56 0 0,-2 1 8 0 0,-1 2-8 0 0,-2 2-104 0 0,-1 3-24 0 0,0 2 96 0 0,-2 2-72 0 0,-1 3 152 0 0,-1 1-128 0 0,0 2-72 0 0,-1 1 72 0 0,0 1-216 0 0,0 2 248 0 0,-1 1-56 0 0,-1 0 32 0 0,0 3 72 0 0,0 0-64 0 0,0 0 40 0 0,0 1-32 0 0,0 0-40 0 0,0 0 40 0 0,0-1 32 0 0,1-1 16 0 0,-1-1 16 0 0,1 0 56 2185-381,1 0-32-2185 381,-1-2-72 0 0,1 1 24 0 0,0-2-32-2185 381,1 0 32 4370-762,0-1-32-4370 762,1-2 8 4370-762,1 0-104-4370 762,0-1 112 4370-762,1-1 56-2185 381,0 0-16-2185 381,0 0 56 4370-762,1-1-48-4370 762,-1 1-64 4370-762,1-1 144-2185 381,-1-1-64 0 0,1 0-24 0 0,0-1 40 0 0,0-1-136 0 0,0-2-40 0 0,0-1 80 0 0,1-1-64 0 0,1-2 112 0 0,0-2 64 0 0,1 0 8 0 0,0 0-80 0 0,0 0 40 0 0,-1 0-104 0 0,-1 2-48 0 0,0 1 88 0 0,-2 3-96 0 0,-2 1 176 0 0,0 3-64 0 0,-1 1-32 0 0,-1 2-56 0 0,-2 2-8 0 0,0 1-72 0 0,-1 2 104 0 0,0 0 40 0 0,-1 2-112 0 0,0 2 104 0 0,0 1-120 0 0,0 0 80 0 0,0 2 40 0 0,1 0-48 0 0,0 0 120 0 0,1 0-128 0 0,0-1 192 0 0,0-1 144 0 0,2-1-56 0 0,-1-1 104 0 0,1 0-224 0 0,1-2-80 0 0,0 0 72 0 0,0-1-32 0 0,1-1 72 0 0,0-2 80 0 0,1 0-160 0 0,1-1 96 0 0,-1-1-200 0 0,2 0 120 0 0,0-1 136 0 0,0-1-208 0 0,0 0 120 0 0,1-1-152 0 0,0-1-16 0 0,0 0 72 0 0,0-1 16 0 0,0-1-56 0 0,1 0 0 0 0,0-2 40 0 0,0 0 64 0 0,0 0-104 0 0,0 0-8 0 0,0 0-24 0 0,-1 0-48 0 0,0 1 192 0 0,-1 2-56 0 0,-1 0 88 0 0,0 2-40 0 0,-1 1-56 0 0,0 0 72 0 0,0 0-8 0 0,0 0-16 0 0,-1 1-40 0 0,0 1-48 0 0,0 1 8 0 0,0 1 32 0 0,-1 1-16 0 0,1 1-16 0 0,-1 0-64 0 0,0 0 72 0 0,0 0-40 0 0,0 0 64 0 0,0-1-16 0 0,0 1-48 0 0,0 1 112 0 0,-1 1-24 0 0,1-1 64 0 0,0 1 16 0 0,-1 0-80 0 0,1-1-56 0 0,-1-1 16 0 0,1 1 0 0 0,-1-1 104 0 0,1 1-88 0 0,0-2 40 0 0,1 1-40 0 0,0-1-64 0 0,0-1 0 0 0,0 0 40 0 0,1-1 32 0 0,1 0 24 0 0,0-2 80 0 0,0-1-88 0 0,0 0-40 0 0,0 0 0 0 0,0-1 80 0 0,1 0 72 0 0,-1-1-80 0 0,1 0-40 0 0,1-1-32 0 0,0-1-40 0 0,0 0 56 0 0,0 0 0 0 0,-1 0 80 0 0,1 1-24 0 0,-1 0-88 0 0,0 1 152 0 0,-1 0-80 0 0,0 2 8 0 0,-1 1 104 0 0,0 1-32 0 0,0 2-8 0 0,-1 0 24 0 0,0-1-120 0 0,0 1-40 0 0,0 0-104 0 0,-1-1 112 0 0,1 0 24 0 0,0 0-8 0 0,1-1-32 0 0,0 1-40 0 0,0 0 40 0 0,0 0 48 0 0,1 0 112 0 0,0 0-104 0 0,0 1 32 0 0,-1 1-88 0 0,1 0-24 0 0,0 0-80 0 0,-1 2 48 0 0,-1-1 64 0 0,0 3-8 0 0,-1 0 48 0 0,0 1 24 0 0,-2 1-64 0 0,1 1-40 0 0,-2 1 112 0 0,1-1-104 0 0,-1 0 224 0 0,0-1 16 0 0,1-1-48 0 0,-1 0 8 0 0,1-3-176 0 0,1 0 8-2185 381,0-2 0 2185-381,1-1 16 0 0,1-1 64 0 0,1-1 64 0 0,0-2-104 0 0,2-1-16 0 0,0-1-136 0 0,1-1 72 0 0,2-1-16 0 0,0-1 64 0 0,0-1 96 0 0,1 0-136 0 0,0 0 72 0 0,0-1 0 0 0,0 1 64 0 0,-2 1-112 0 0,0 2 144 0 0,-2 2-56 0 0,-1 1-160 0 0,-1 2 120 0 0,0 1-216 0 0,-2 2-40 0 0,0 2 128 0 0,-1 1-64 0 0,-1 2 56 0 0,-1 0 56 0 0,0 2-16 0 0,-1 0 104 0 0,0 1-32 0 0,0 1-8 0 0,-1 0-24 0 0,2 1-24 0 0,-1 0 128 0 0,1-1-144 0 0,1 0 216 0 0,-1 0-336 0 0,1 0 320 0 0,0-1 112 0 0,-1 0-120 0 0,0 0-96 0 0,-1-1 56 0 0,0 1-64 0 0,-1-1 24 0 0,1 1 0 0 0,-1-1-80 0 0,0 2 80 0 0,1-1-32 0 0,0 0 8 0 0,0 0 24 0 0,1-2-56 0 0,0 0 16 0 0,1-1 0 0 0,0-1 40 0 0,1 0-8 0 0,0 0-48 0 0,0 0 8 0 0,0 0 32 0 0,0 0-8 0 0,1-1 40 0 0,0 0 16 0 0,0-2-56 0 0,1-1 64-1094-889,1-1-40 1094 889,0-1 16 0 0,0-1-48 0 0,1 0-40 0 0,0-1 80 0 0,1 0-96 0 0,0-1 64 0 0,1-1 24 0 0,0 0-72 0 0,0-1 112 0 0,0 0-48 0 0,1-1-64 0 0,-1-1-16 0 0,1 0-16 0 0,-1 0 32 0 0,0-1 8 0 0,0 1 48 0 0,-2 0-16 0 0,1 0-16 0 0,-1 0 16 0 0,-1 1-56 0 0,1 1 56 0 0,-1 1-16 0 0,-1 1 48 0 0,1 1 16 0 0,0 0-112 0 0,-1 1 80 0 0,0 0 0 0 0,0 2-32 0 0,0-1 16 0 0,0 2-40 0 0,-1 0-64 0 0,-1 1 48 0 0,0 0 24 0 0,0 2-24 0 0,0 0 80 0 0,-1 2-24 0 0,1 0 32 0 0,-1 2 24 0 0,-1-1-24 0 0,0 2-16 0 0,0-1-32 0 0,0 1 0-2172 330,1-1-40 2172-330,-1 1 40 0 0,0 0 16 0 0,1 1-56 0 0,0-1 96 0 0,0-1-56 0 0,1 0 8 0 0,0-2 64 0 0,1 0-40 0 0,0-1-16 0 0,1-1 24 0 0,0-2 24 0 0,1 0-96 0 0,1-1 48 0 0,0-2 0 0 0,0 0-32 0 0,0-1 40 0 0,0 0 16 0 0,1-2-8 0 0,0 0-40 0 0,1-2-8 0 0,0-2-56 0 0,1-1-16 0 0,1-3-32 0 0,1-3 0 0 0,2-1 0 0 0,0-3-48 0 0,1-2 48 0 0,0 0-8 0 0,0-1 64 0 0,-1 1 80 0 0,1 2-24 0 0,-2 1 32 0 0,0 3-40 0 0,-2 3 48 0 0,0 2-40 0 0,-2 3 48 0 0,-1 2-8 0 0,-2 1-32 0 0,0 1 16 0 0,0 1-24 0 0,-1 0 24 0 0,-1 1-88 0 0,1 1 16 0 0,-2 0-56 0 0,1 0 40 0 0,-1 1 24 0 0,0 0-32 0 0,-1 1 56 0 0,0 1 32 0 0,0-1 24 0 0,0 2 72 0 0,0 0 32 0 0,-1 1-24 0 0,0 1-8 0 0,-1 2 48 0 0,-1 2-56 0 0,0 1 48 0 0,0 1-16 0 0,-1 3-112 0 0,1 0-24 0 0,-1 1 48 0 0,0-1-56 0 0,1 0 96 0 0,-1-1-16 0 0,1-2 0 0 0,-1-2-40 0 0,2-3 16 0 0,0-1 24 0 0,1-2 8 0 0,1-2-32 0 0,1-2 16 0 0,1-1-40 0 0,0-2 0 0 0,2-2 80 0 0,0-2-104 0 0,2-2 16 0 0,1-1-72 0 0,1-2-24 0 0,0-2 72 0 0,2-1 32 0 0,1-3 48 0 0,0-2-32 0 0,0-1-136 0 0,1-1-16 0 0,-1 0-56 0 0,0 1 32 0 0,0-1 56 0 0,-1 3 24 0 0,0 1 40 0 0,-1 2 24 0 0,0 3 32 0 0,-2 2-16 0 0,0 2 40 0 0,-1 3-96 0 0,-1 1 112 0 0,-1 2-40 0 0,0 2-16 0 0,0 1 136 0 0,0 1-104 0 0,0 2 48 0 0,-1 1 48 0 0,0 3-144 0 0,0 1 64 0 0,-2 2 40 0 0,0 1-88 0 0,0 0 88 0 0,-2 2-48 0 0,1-1-48 0 0,-2 0 48 0 0,1 0-8 0 0,0-1 8 0 0,-1-1 16 0 0,1-1-24 0 0,-1-2-32 0 0,0-1-24 0 0,1-1 8 0 0,0-2-16 0 0,1 0 72 0 0,0 0-16 0 0,1-1-8 0 0,1 0-64 0 0,1-2 0 0 0,1 0 40 0 0,0-3-48 0 0,1 0 24 0 0,1-1 24 0 0,0-2-32 0 0,2-2 88 0 0,1-2-96 0 0,0-3 80 0 0,2-2-32 0 0,0-4-64 0 0,2-2 96 0 0,0-3-64 0 0,2-1 8 0 0,0-2 16 0 0,1 0-16 0 0,-1 0-16 0 0,1 3-8 0 0,-2 2 16 0 0,0 3 64 0 0,-1 3 16 0 0,-2 2-40 0 0,-2 4 48 0 0,-1 3-48 0 0,-1 2 144 0 0,-1 2-488 0 0,-1 2 232 0 0,-1 1 80 0 0,-1 2-24 0 0,0 3-112 0 0,-2 2 112 0 0,-1 2-64 0 0,-1 2 248 0 0,-1 2-112 0 0,-1 1 0 0 0,0 0-8 0 0,-2 1-64 0 0,1-1 112 0 0,-1 0-48 0 0,0-2 48 0 0,1 0-8 0 0,0-2 40 0 0,0 0 8 0 0,0-2-40 0 0,1 0 168 0 0,0-2-200 0 0,1 0 16 0 0,0-1 48 0 0,1-1-184 0 0,0-2 216 0 0,2 0-72 0 0,1-3 0 0 0,1 0-112 0 0,1-2 64 0 0,1-1 24 0 0,1-1 0 0 0,1-3 104 0 0,1-2-152 0 0,1-3 40 0 0,2-3-88 0 0,1-4-16 0 0,2-3-24 0 0,2-2 8 0 0,1-1 8 0 0,0 0 64 0 0,1 2 40 0 0,0 1-72 0 0,-2 2 312 0 0,-1 3-360 0 0,-2 4-208 0 0,-3 3 408 0 0,-1 4-328 0 0,-3 4 272 0 0,-1 2-96 0 0,-2 2 304 0 0,-1 3-320 0 0,-1 2 40 0 0,-1 3 64 0 0,-1 3-120 0 0,-1 2 64 0 0,-2 1 24 0 0,0 1-64 0 0,-1 1 64 0 0,0 0 64 0 0,-1-1 64 0 0,0 0 96 0 0,-1-2 104 0 0,1 0-8 0 0,0-1-32 0 0,1-2-104 0 0,1-1-16 0 0,1-2-56 0 0,1-1-40 0 0,1-2-8 0 0,1-1-31 0 0,2-1-41 0 0,1-3-49 0 0,2-1 1 0 0,1-1-32 0 0,1-1 48 0 0,2-2 0 0 0,0-1-64 0 0,2-2 8 0 0,1-2-88 0 0,1-2 0 0 0,2-3 16 0 0,0-3-8 0 0,1-2 40 0 0,2-3 40 0 0,1-2 16 0 0,1-1 8 0 0,1-2 360 0 0,0 1-296 0 0,0 2-72 0 0,-1 1-40 0 0,-1 2-8 0 0,-2 3 24 0 0,-3 4 32 0 0,-2 3-16 0 0,-2 3-96 0 0,-3 3-56 0 0,-2 3-144 0 0,-3 3 72 0 0,-2 3 56 0 0,-2 2-24 0 0,-2 3-144 0 0,-2 2 272 0 0,-2 4 8 0 0,-2 2 64 0 0,-1 3 16 0 0,-2 3 56 0 0,0 1 80 0 0,-1 1 144 0 0,1-1 136 0 0,0 0 120 0 0,2-1 64 0 0,2-2-24 0 0,2-3-144 0 0,2-2-72 0 0,2-2-96 0 0,2-3-64 0 0,1-1 72 0 0,1-3-120 0 0,2-1 8 0 0,1-3-56 0 0,1-2 0 0 0,2-3-8 0 0,1-3-16 0 0,2-2-32 0 0,3-4-72 0 0,2-5-32 0 0,2-4-56 0 0,3-4-80 0 0,2-4-24 0 0,2-3 256 0 0,2-2-352 0 0,1-2 8 0 0,0 0 80 0 0,1-1 40 0 0,-2 2 136 0 0,-1 2 112 0 0,-2 3-24 0 0,-1 5 112 0 0,-4 3-88 0 0,-2 4 48 0 0,-2 5 0 0 0,-4 2 0 0 0,-2 4 152 1015 908,-2 2-176-1015-908,-2 3-96 0 0,-3 2 136 0 0,-1 2-304 0 0,-2 2 192 0 0,-1 2 96 0 0,-2 4-128 0 0,-1 2 112 0 0,-2 3 120 0 0,0 2 40 0 0,-2 2 32 0 0,0 1 112 0 0,-1 0-376 0 0,1 2 296 0 0,1-2 80 0 0,0 0 48 0 0,1-2-40 0 0,2-1 72 0 0,1-2-144 0 0,1-2-103 0 0,2-2-33 0 0,2-2-56 0 0,1-3-32 0 0,1-2 64 0 0,1-3-8 0 0,2-2-24 0 0,0-1 72 0 0,2-2-72 0 0,1-1-16 0 0,1-3 16 0 0,1-2-8 0 0,2-2 328 0 0,1-2-424 0 0,1-3-88 0 0,2-4-88 0 0,2-2-8 0 0,1-3-216 0 0,2-3-137 0 0,0-2 41 0 0,2 0-136 0 0,0-1 264 0 0,-1 0 96 0 0,-1 3 48 0 0,-1 1 168 0 0,-2 2 24 0 0,-2 3 88 0 0,-2 3 16 0 0,-3 4 160 0 0,-3 3-16 0 0,-1 3 40 0 0,-2 3-16 0 0,-2 3-160 0 0,0 1 32 0 0,-3 3-16 0 0,0 3-40 0 0,-1 1 24 0 0,-2 3-32 0 0,0 4-48 0 0,-2 2 24 0 0,-1 3-32 0 0,-1 3 32 0 0,-1 2-96 0 0,-1 2 136 0 0,-1 1 48 0 0,-1 1-32 0 0,0-1 88 0 0,-1-1-104 0 0,1 0 128 0 0,0-3-248 0 0,2-2 464 0 0,1-2-23 0 0,2-4-65 0 0,2-3-136 0 0,2-4 0 0 0,1-2 24 0 0,3-3-88 0 0,0-3-16 0 0,3-2-56 0 0,1-3 352 0 0,2-3-344 0 0,2-4 88 0 0,1-3-152 0 0,3-3-208 0 0,2-3-88 0 0,1-3-120 0 0,1-1 48 0 0,0-1 23 0 0,-1-1 121 0 0,0 2 224 0 0,-1 0-48 0 0,-1 3 96 0 0,-2 2 48 0 0,-2 3-224 0 0,-2 4 144 0 0,-2 2 80 2251-349,-2 4-32-2251 349,-2 2 128 0 0,-1 4-72 0 0,-2 1 8 0 0,0 2-80 0 0,-2 2-104 2445 1751,0 2 88-2445-1751,0 1-40 0 0,-1 2 64 0 0,0 2 112 0 0,0 1-16 0 0,-1 2 9 0 0,0 1-17 0 0,0 1 16 0 0,-1 0-48-2445-1751,0-1 8 2445 1751,0 0 48-2251 349,-1 1 8 4532 1445,2-2-184-2281-1794,-1 0 32 0 0,1-2-288 0 0,0-1 376 0 0,0-1 112 0 0,2-2 8-2281-1794,0-1-144 2281 1794,0-2-24 0 0,2 0 48 0 0,0-2-40 2251-349,2 0 8-2251 349,0-2 64 0 0,2-1 16 0 0,0-1 168 0 0,1-2-384-2251 349,2-3 16 2251-349,0-2 8 0 0,2-3 160 0 0,0-2 0 0 0,2-1-136 0 0,-1-2 8 0 0,1-1-136 0 0,-1 1 168 0 0,0 1 48 0 0,-1 1-72 0 0,-1 2 88 0 0,-2 2-32 0 0,0 2-16 0 0,-2 0-80 0 0,0 3 64 0 0,-2 0-24 0 0,1 2-56 0 0,-2 2 112 0 0,1 1 64 2251-349,-1 1-152-2251 349,-1 2 40 0 0,0-1 64 0 0,0 1-80 0 0,0-1 16 0 0,0 1 8 0 0,0-1-32 0 0,1 0 88 0 0,0-1 0 0 0,1 1-80 0 0,0-1 16 0 0,1-1 16 0 0,1 1 96 2445 1751,1-2-96-2445-1751,-1 0 40 0 0,1-1-200 0 0,0 0 24 0 0,1 1 248 0 0,-1-1-192 0 0,0 1 184 0 0,0 1-64 0 0,0 0-40 0 0,-1 1-40 0 0,0 1 128 0 0,-1 0-136 0 0,1 0 48 0 0,-1 0 80 0 0,1 0-112 0 0,-1-1-64 0 0,1 0 48 0 0,0-1-104 0 0,0 0 72 0 0,1 0 160 0 0,0 0-80 0 0,2 0 104 0 0,-1-1-80 0 0,1 1-48 0 0,1-1 104 0 0,-1 0-16 0 0,1 0-64 0 0,-1 0-24 0 0,0 0-72 0 0,0 0 40 0 0,-2 1 40 0 0,1 0 80 0 0,-1 0 0 0 0,-1 1-24 0 0,0 0-56 0 0,0 0-8 0 0,0 0 24-2445-1751,0 0-56 2445 1751,0 1 96 0 0,0-2-64 0 0,1 0-152 0 0,0-1 232 0 0,0 1-72 0 0,0-2 128 0 0,0 1 16 0 0,1-2-248 0 0,0 1 136 0 0,0-1-88 0 0,0 1 48 0 0,0-1 32 0 0,-1 0-32 0 0,1 0 40 0 0,-1-1 32 0 0,0 1 56 0 0,-1 0-128 0 0,1 1 104 0 0,0 1-32 0 0,0 1-104 0 0,-1 0 136 0 0,1-1-176 0 0,-1 1 120 0 0,0 1 24 0 0,0-1-48 0 0,0 2 64 0 0,0-1-200 0 0,-1 1 112 0 0,2-1-56 0 0,-1 0 56 0 0,1 0-48 0 0,0-1 64 0 0,0 0-8 0 0,0 0-64 0 0,1 0 104 0 0,-1 0-32 0 0,0 1 72 0 0,0-1 104 0 0,0 0-200 0 0,0 1 120 0 0,-1-2-72 0 0,1 1-120 0 0,0 0 88 0 0,-1-1-40 0 0,1 1 16 0 0,-1 0 80 0 0,0 0 96 0 0,0 0-168 2445 1751,0-1 64-2445-1751,0 1-32 0 0,1 0-136 0 0,0 0 272 0 0,0 0-72 0 0,1 0-128 0 0,0 0 208 0 0,0 0-224 0 0,1-1 16 0 0,-1-1 112 0 0,1 1-32 0 0,-1 0 8 0 0,0-1-152 0 0,0 0 112 0 0,0 0-56 0 0,0 0-16 0 0,-1 0 272 0 0,1 1-64 0 0,-1 0-72 0 0,0-1-96 0 0,0 1 24 0 0,0 0-40 0 0,-1 0-24 0 0,1-1 248 0 0,0 0-64 0 0,-1 0-120 0 0,1-1 144 0 0,-1 1-120 0 0,1-1-144 0 0,-1 1 192 0 0,1-1-120 0 0,-1 2 48 0 0,0 0 16 0 0,1 0-56 0 0,-1 1 8 0 0,0-1-24 0 0,1 1 104 0 0,0 1-72 0 0,0-1 152 2329-425,-1 0-136-2329 425,1 1 64 0 0,0 0-64 0 0,0-1 32 0 0,0 1 64 0 0,0-1-96 0 0,-1 1 112 0 0,1 0-240 0 0,-1 0 64 0 0,0 0-24 0 0,0 0-128 0 0,-1 1 0 0 0,1 0 8 0 0,-1-1-33 0 0,0 1 153 0 0,-1 1 152 0 0,1 0-144 0 0,-1 1 120 0 0,0 2-72 0 0,0-1-72 0 0,0 2 160 0 0,-1 1 16 0 0,0 0 96 0 0,-1 2-24 0 0,0 1 1 0 0,0 1-57 0 0,-1 0 48 0 0,1 1 104 0 0,-1-1-176 0 0,0 0-56 0 0,1-1 24 0 0,0-1 0 0 0,0-1 120 0 0,1-1-16 0 0,0-1-40 0 0,1-1-64 0 0,0-1 24 0 0,0 0-112 0 0,1-1 176 0 0,0-1-88 0 0,0-1-32 0 0,0-1 160 0 0,1-1-304 0 0,1 0 224 0 0,0-1-104 0 0,1 0 8 0 0,0-2 200 0 0,0 0-224 0 0,1-2 224 0 0,0 0-64 0 0,-1 0-16 0 0,0-1-24 0 0,1-1-64 0 0,-1 0 0 0 0,-1-1-56 0 0,1 1 120 0 0,0-1-40 0 0,0 2 24 0 0,0-1 56 0 0,0 1-176 0 0,0 1 160 0 0,-1 1 24 0 0,1 0-112 0 0,-1 2 104 0 0,0 1-176 0 0,-1 1 32 0 0,1 1 24 0 0,-2 0 64 0 0,1 0 24 0 0,-1 0-120 0 0,0 0 48 0 0,0 1-88 0 0,0 1-32 0 0,0 0 112 0 0,-1 1 128 0 0,0 0-16 0 0,0 1 56 0 0,0 0-192 0 0,0 1-160 0 0,-1 0 152 0 0,-1 1-24 0 0,1 1 96 0 0,-2 0-48 0 0,1 2 24 0 0,0-1 144 0 0,-1 2-16-2329 425,0-1-40 2329-425,0 1-24 0 0,1-1-256 0 0,0 0 344 0 0,1-1-64 0 0,1-3 96 0 0,0-1-144 0 0,2-1-216 0 0,0-2 160 0 0,1-2-120 0 0,1 0 144 0 0,1 0 64 0 0,0-2-32 0 0,1 0-160 0 0,-1-2 160 0 0,1 0-176 0 0,1-3 176 0 0,0-1-8 0 0,0-1-104 0 0,0-2 136 0 0,1 1-208 0 0,-1-1 152 0 0,0 2 72 0 0,0 1-120 0 0,-2 2 40 0 0,0 0-56 0 0,-1 2 104 0 0,-1 0-112 0 0,0 2 64 0 0,-1 2-8 0 0,0 0-56 0 0,-1 1 120 0 0,1 1-104 0 0,0 0 56 0 0,-1-1-24 0 0,1 1 80 0 0,0-1-16 0 0,0 1 16 0 0,-1 0-56 0 0,1 1-24 2329-425,0 0-8-2329 425,-1 1-48 0 0,-1-1 96 0 0,1 1-128 0 0,-2 0 144 0 0,0 1 112 0 0,-1 1-168 0 0,-1 1 88 0 0,-1 2 8 0 0,0 1-40 0 0,-1 1-8 0 0,1 0-64 0 0,-1 1 80 0 0,1-1-48 0 0,0 0 56 0 0,1 0-48 0 0,1-2-24-2329 425,0-1 8 2329-425,2-2 88 0 0,0-2 56 0 0,1 0 0 0 0,1-2-152 0 0,0-1 72 0 0,1-1-48 0 0,0-1 8 0 0,0-1 112 0 0,0 0-128 0 0,1-1 120 0 0,0 0-112 0 0,1 0-312 0 0,0 0 216 0 0,-1-1 128 0 0,1 1-168 0 0,0-1 184 0 0,-1 0-272 0 0,0-1 0 0 0,0 1-32 0 0,0-1 208 0 0,-1 1 48 0 0,0 1-112 0 0,0 0 104 0 0,-1 2-65 0 0,0 0 97 0 0,0 1 33 0 0,0 0 15 0 0,0 0 32 0 0,0-1-96 0 0,0 0-16-2445-1751,0 0 40 2445 1751,1 0-8 0 0,1 0-104 0 0,-1 0 40 0 0,1-1 0 0 0,0 1-16 0 0,1 0 72 0 0,-1 1 8 0 0,0 0 48 0 0,0 0-8 0 0,-1 1 320 0 0,0 0-376 0 0,0 1-96 0 0,0 0 8 0 0,0 1-417 0 0,1 0 513 0 0,-1 0-32 0 0,0 0-104 0 0,0 0 152 0 0,1 0-152 0 0,0-1 80 2445 1751,0 0 136-2445-1751,0 0-24 0 0,1-1-56 0 0,-1-1 24 0 0,1 0 25 0 0,-1 0 55 0 0,1-1 40 0 0,0 0-104 0 0,0-1-144 0 0,0 1-24 0 0,1 0-8 0 0,-1-1 31 0 0,1-1 113 0 0,0 0 65 0 0,0-1-89 0 0,0-1 24 0 0,-1 0 24 2329-425,1 0-16-2329 425,-1 1 48 0 0,0 0 56 0 0,-1 0-56 0 0,0 0-64 0 0,0 0 144 0 0,-1 0-152 0 0,1 0-32 0 0,-1 0 40 0 0,0 0-120 0 0,0-1 80 0 0,1 0 56 0 0,-1 0-16 0 0,0 1 0 0 0,0-1-16 0 0,0 2 0 0 0,0-1 0 0 0,-1 2-40 0 0,-1 0-144 0 0,0 2 104 0 0,0 1 48 0 0,0 0-32 0 0,0 2 216 0 0,0 1-152 0 0,1 1-56 0 0,-1 2 0 0 0,0 3 8 0 0,0 1 120 0 0,-1 5-32 0 0,0 2 64 0 0,-1 4 56 0 0,-2 4-240 0 0,-1 2 80 0 0,0 2 16 0 0,-1 0-88 0 0,0 0 80 0 0,-1-3 56 0 0,1-4-48 0 0,0-2 104-2329 425,2-5 136 2329-425,0-3-144 0 0,2-4 72 0 0,0-2-168 0 0,2-3-32 0 0,0-2 64 0 0,1-2-48 0 0,1-1 24 0 0,0-2 168 0 0,1 0-136 0 0,0-2-16 0 0,0-2 136 0 0,1-2-224 0 0,0-2 96 0 0,1-2 56 0 0,0-1-152 0 0,0-1 16 0 0,1-2 32 0 0,0 0-24 0 0,0-1 24 0 0,0 0 168 0 0,0 1-184 0 0,-1 0 32 0 0,0 2 64 0 0,-1 3-152 0 0,-1 3 88 0 0,0 3 8 0 0,-1 2-112 0 0,-1 3 136 0 0,0 1-120 0 0,-1 2-120 0 0,1 2 128 0 0,-1 2-176 0 0,0 2 208 0 0,1 2-8 0 0,0 2-88 0 0,0 2 208 0 0,1 1-104 0 0,0 0 24 0 0,0 0-40 0 0,1-1-152 0 0,0-2 80 0 0,0-1 56 0 0,0-2 72 0 0,1-2 8 0 0,-1-2-48 0 0,-1-1 24 0 0,1-2-80 0 0,-1-1 72 0 0,0 0 112 0 0,-1-1 8 0 0,-1 0 16 0 0,0 0 0 0 0,0 0-64 0 0,-1-1 32 0 0,0-1-80 0 0,0 0 72 0 0,0 0-56 0 0,0 0 32 0 0,1 0-40 0 0,-1 0-120 0 0,1 0 56 0 0,1 0-96 0 0,0 0 112 0 0,0 0 32 0 0,1 0-80 0 0,0-1 16 0 0,1 0 32 0 0,0-2-32 0 0,2-2 40 0 0,0-2 64 0 0,1-2 24 0 0,0-1-72 0 0,0-1 0 0 0,0 0-8 0 0,-1-1-160 0 0,-1 1 264 0 0,-2 1-40 1371 861,0 0-24-1371-861,-2 2 32 0 0,-1 1-128 0 0,-1 1 64 0 0,0 2-40 0 0,-1 1 48 0 0,0 3-40 0 0,-1 1-224 0 0,0 3 0 0 0,-1 1-16 0 0,0 2-177 0 0,-1 3 249 0 0,0 1 24 0 0,-1 3 8 0 0,-1 1 224 0 0,-1 2-48-1371-861,0 2 16 1371 861,-1 0 64 0 0,0 1 112 0 0,0 1 129 0 0,0-2 79 0 0,2 0 112 0 0,1-3-248 0 0,1-1 8 0 0,1-3-112 0 0,1-3-240 0 0,2-1 216 0 0,1-1-120 0 0,1-2 24 0 0,1 0 120 0 0,0-2-184 0 0,1-2 16 0 0,0 0-32 0 0,0-1-32 0 0,1 0-8 0 0,0 0 48 0 0,0 0 96 0 0,0 0-216 0 0,1-1 192 0 0,1 1-104 0 0,-1 0-64 0 0,1 0 128 0 0,1 0-64 0 0,0-1 80 0 0,0 0 120 0 0,0 0-64 0 0,0 0-80 0 0,0 0 40 0 0,0 1-80 0 0,0-1 16 0 0,-1 1 48 0 0,1 0 16 0 0,-1 0-16 0 0,0 0 56 0 0,0 0-40 0 0,-1 0-152 0 0,-1 0 104 0 0,0 0-16 0 0,-1 1-16 0 0,1 0 200 0 0,-1-1-200 0 0,0 2 136 0 0,0-1 24 0 0,0 1-360 0 0,-1-1 208 0 0,1 1-160 0 0,-1-1 144 0 0,0 1 192 0 0,0 0-88 0 0,0 1-16 0 0,0 0-104 0 0,-1 1 32 0 0,1 0 8 0 0,0 0-72 0 0,1 0 80 0 0,-1-1-8 0 0,1 1-16 0 0,0-1 176 0 0,0 0-144 0 0,0 0 136 0 0,0 0-88 0 0,0-1-104 0 0,0 1 80 0 0,0 0-104 0 0,0 0 80 0 0,1 0 8 0 0,-1 0-72 0 0,1 0 48 0 0,0 0 48 0 0,-1 1-48 0 0,1 1 48 0 0,-1 1-176 0 0,0 2 136 0 0,0 2-120 1371 861,0 3 88-1371-861,-2 3-16 0 0,0 3-88 0 0,0 3 168 0 0,-1 3-32 0 0,0 3 64 0 0,0 2-24 0 0,-1 2-8 0 0,0 0 112 0 0,-1-1 24-1371-861,0-1 0 1371 861,-2-1 24 0 0,0-2-104 0 0,-1-1 144 0 0,-1-2-56 0 0,0-1 8 0 0,0-2-424 0 0,0-2 232 0 0,0-2 96 0 0,0-1 0 0 0,1-2-24 0 0,1 0 40 0 0,1-2-64 0 0,1-1-88 0 0,1-2 32 0 0,2-1-16 0 0,-1 0 56 0 0,2-1 40 0 0,0-1-8 0 0,1 0-80 0 0,0-2 8 0 0,2-2 16 0 0,0 0 16 0 0,1-3 448 0 0,2-1-472 0 0,1-4 16 0 0,1-2-40 0 0,2-4 104 0 0,2-2 8 0 0,0-4-8 0 0,1-3 0 0 0,0-1-232 0 0,1-1-8 0 0,-2-1 16 0 0,1 0 48 0 0,-2 1 112 0 0,-1 2-64 0 0,0 3-72 0 0,-2 2 24 0 0,-1 4 8 0 0,-1 4 232 0 0,-1 4-216-2415 392,-1 2 192 2415-392,-2 4-152 2415-392,-1 1-80-4830 784,-1 3 280 2415-392,-2 3-408 0 0,-1 3 160 0 0,-2 5-72 0 0,-2 3 56 0 0,-2 4 264 0 0,-1 4-16 0 0,-2 4 64 0 0,0 2-192 0 0,-2 3-64 0 0,0 3 0 0 0,-1 0 24 0 0,1 1 80 0 0,0-1-408 0 0,0-2 384 0 0,2-3-16 0 0,0-3 104 0 0,1-3-96 0 0,0-3 88 0 0,1-3-96 0 0,1-2 0 0 0,0-2 96 0 0,1-3-40 0 0,1-1 72 0 0,1-4-88 0 0,1-1-32 0 0,2-4-40 0 0,1-1 32 0 0,1-3 8 0 0,2-2-32 0 0,1-3 48 0 0,1-3-8 0 0,2-3-64 0 0,2-3 24 0 0,1-4-128-5076 676,2-4 336 5076-676,2-3-408 0 0,1-4 24 0 0,2-1 0 0 0,0-2 72 0 0,1 0 72 5076-676,0 1 32-5076 676,-1 2 24 0 0,-1 3-56 0 0,-1 4 24 0 0,-2 4 8 0 0,-3 3 24 0 0,-1 4 56 0 0,-3 3-80 0 0,-1 3 40 0 0,-2 1-112 0 0,-1 3-88 0 0,0 2 80 0 0,-2 0-88 0 0,0 2 64 0 0,0 2 112 0 0,-2 2-57 0 0,0 2 81 0 0,0 2 89 0 0,-2 3 23 0 0,1 2 0 0 0,-1 2 48 0 0,-1 1 72 0 0,0 2-72 0 0,0 2 16 0 0,-2 0 16 0 0,0 0-168 0 0,0 1 72 0 0,0 0-432 0 0,0-1 296 0 0,1-1 32 0 0,0-2 24 0 0,0-2 48 0 0,1-1 16 0 0,1-3 64 0 0,1-2-80 0 0,0-3 40 0 0,2-2-32 0 0,2-2-80 0 0,0-1 48 0 0,2-3 8 0 0,1-1-40 0 0,1-3 56 0 0,2-2 360 0 0,1-3-424-2281-1794,1-4 80 2281 1794,2-2-56-4683 600,2-4-40 9366-1200,0-2-40-9366 1200,3-4-88 4683-600,-1-2 32 0 0,2-3 16 4683-600,-1 0-8-4683 600,1 0 0 0 0,-1 1 72 0 0,0 1-24 2281 1794,-2 4 64-2281-1794,-1 2 16 0 0,-2 3-200 0 0,-1 3 64 0 0,-2 4-128-5076 676,-1 3 8 5076-676,-2 2 280 0 0,-1 3 0 0 0,0 1-8 0 0,-1 3 144 0 0,-2 1-88 0 0,0 1-8 0 0,0 1 128 0 0,-2 3-176 0 0,0 2-96 0 0,-2 3-24 0 0,0 4 16 0 0,-1 2-8 0 0,-1 2-8 0 0,-2 3 40 0 0,0 2-16 0 0,-2 1 16 0 0,0 0 64 0 0,0 1 8 0 0,-1-2 0 0 0,1 0 80 0 0,-1-2-8 0 0,2-2 16-1888-1870,0-2 16 1888 1870,2-3 0 0 0,1-3-24 0 0,1-3 48 0 0,2-2-80 0 0,2-3 0 0 0,2-2 32 0 0,1-2-112 0 0,1-2 80 0 0,2-2 16 0 0,1-2-144 0 0,1-4 88 0 0,2-2-56 0 0,2-3-120 0 0,1-4 40 0 0,2-4-80 0 0,1-2-64 0 0,1-3 8 0 0,0-1-40 0 0,1-2 8 0 0,0 2 72 0 0,-1 0 120 0 0,-1 3-168 0 0,-2 4 32 0 0,-2 3 8 0 0,-1 3-8 0 0,-3 4 280 0 0,-1 4 16 0 0,-2 2 72 0 0,-2 3-96 0 0,-1 2-16 0 0,-1 2 8 0 0,-2 2-104 0 0,0 3 264 0 0,-2 2-96 0 0,0 4 8 0 0,-2 2 0 0 0,-1 3-184 0 0,-1 2 48 0 0,-1 3-8 0 0,-2 0 8 0 0,0 0 8 0 0,0 1 56 0 0,-1-1 8 0 0,1-1-64 0 0,0 0 16 0 0,1-1 48 0 0,0-2-8 0 0,1-2 32 0 0,0-2-24 0 0,1-1-40 0 0,1-2-112 0 0,1-2 56 0 0,1-2-64 0 0,1 0 32 0 0,1-2 128 0 0,1-2-48 0 0,1-1 48 0 0,1 0-96 0 0,0-1-24 0 0,1-1-24 0 0,1-1 0 0 0,0-1 72 0 0,2-2-64 0 0,2-2 64 0 0,1-2 24 0 0,3-2-72 0 0,1-4-128 0 0,3-2 0 0 0,0-3-48 0 0,2-1 40 0 0,0-1 144 0 0,-1 0-72 0 0,0 1 48 0 0,-1 2 48 0 0,-3 3 104 0 0,-1 2-16 0 0,-2 2-40 0 0,-2 4-32 0 0,-2 2-112 0 0,-1 4 40 0 0,-2 2 0 0 0,-1 3-56 0 0,-1 3 88 0 0,-1 3-8 0 0,-1 3-8 0 0,-1 3 64 0 0,-1 3-32 0 0,-2 3 72 0 0,0 3-48 0 0,-2 1 56 0 0,0 2-64 0 0,-2-1 88 0 0,0 0 48 0 0,0 0 40 0 0,-2-2 136 0 0,1-1-16 0 0,0-1 128 0 0,-1-3-488 0 0,2-1 360 0 0,0-3-160 0 0,2-2-136 0 0,1-3 128 0 0,2-1-160 0 0,1-3 112 0 0,2-3-32 0 0,1-1-80 0 0,2-3 88 0 0,1-2-96 0 0,2-2-32 0 0,0-2-64 0 0,2-4 336 0 0,1-3-376 0 0,3-4 8 0 0,1-4-64 0 0,1-2-32 0 0,2-4-16 0 0,2-3-56 0 0,-1-1 56 0 0,1 0 64 0 0,-1 1 48 0 0,-2 2 80 0 0,-1 3 7 0 0,-1 4 138 0 0,-3 3-9 0 0,0 4 16 0 0,-3 3 72 0 0,0 4-160 0 0,-1 3 96 0 0,0 1-48 0 0,-1 2 24 0 0,-1 2 112 0 0,-1 1 0 0 0,1 2 40 0 0,-2 1-48 0 0,0 2-64 0 0,-1 2-80 0 0,-1 3 32 0 0,-1 2-80 0 0,-2 3 24 0 0,0 2 88 0 0,-2 1-56 0 0,-1 1 144 0 0,-2 2-112 0 0,0 0-8 0 0,-1 1-368 0 0,-1 1 184 0 0,1-1-48 0 0,0 0 248 0 0,0-1 0 0 0,1-2 120 0 0,2-2 104 0 0,2-2-272 0 0,0-3 72 0 0,2-3-64 0 0,2-2 8 0 0,1-3 184 0 0,1-3-168-2425 249,1-3 232 2425-249,2-2-256 0 0,1-3-40 0 0,2-2 104 0 0,1-4-184 0 0,2-4 248 0 0,2-4 208 0 0,2-3-464 0 0,1-3 72 0 0,2-2-200 0 0,0-2 64 0 0,1-1-48 0 0,0 0-72 0 0,0 0 288 0 0,0 1-120 0 0,-1 2 64 0 0,-1 2-32 0 0,-1 4-184 2425-249,-2 2 312-2425 249,-1 4 72 0 0,-2 3 40 0 0,-1 3 96 0 0,-2 2-208 0 0,-2 3-24 0 0,0 2-24 0 0,-1 1 160 0 0,-2 2-72 0 0,0 2-56 0 0,-1 1 48 0 0,-1 3-160 0 0,-2 4 120 0 0,-1 4 64 0 0,-3 5-8 0 0,0 2 160 0 0,-2 2-192 0 0,0 2-80 0 0,-1-1 40 0 0,1 0-128 0 0,0 0 136 0 0,0-1 40 0 0,1-1-48 0 0,0-2 112 0 0,1-2-400-2425 249,1-2 432 2425-249,1-3 8 0 0,2-3-56 0 0,0-3 128 0 0,2-3-56 0 0,0-2-32 0 0,2-1-56 0 0,1-3-16 0 0,1-2 32 0 0,1-2 448 0 0,1-3-464 0 0,0-2-24 0 0,3-3-64 0 0,1-3-80 0 0,2-5-32 0 0,3-3-168 0 0,2-3-56 0 0,2-5-56 0 0,2-2-64 0 0,1-1 80 0 0,0 1 64 0 0,0 1 40 0 0,-1 2 88 0 0,-2 4 23 0 0,-2 4 113 0 0,-2 3-24 0 0,-4 4 112 0 0,-2 3 16 2425-249,-2 4 49-2425 249,-2 3 23 0 0,-1 3 16 0 0,-2 2 48 0 0,0 1-88 0 0,-1 2 8 0 0,-1 1-80 0 0,0 2-80 0 0,-1 1 32 0 0,-1 3-8 0 0,-1 4 16 0 0,-1 2 40 0 0,-1 4-24 0 0,-2 2 40 0 0,0 2-8 0 0,-2 3-8 0 0,0 0 32 0 0,0 1 64 0 0,-1-1 40 0 0,0-1 24 0 0,2-2 56 0 0,0-2-112 0 0,1-2-24 0 0,1-2 56 0 0,0-3-128 0 0,3-1-8 0 0,-1-3 16 0 0,3-1-64 0 0,0-3 128 0 0,1-2-40 0 0,2-1-32 0 0,0-2-16 0 0,1-2-40 0 0,2-2-40 0 0,0-3 32 0 0,2-2-8 0 0,2-3-128 0 0,1-2 16 0 0,2-4-88 0 0,2-3-120 0 0,1-2 112 0 0,2-3 0 0 0,0-2 40 0 0,1 0 128 0 0,0 0-24 0 0,0 2 72 0 0,-2 2 32 0 0,-1 3 24 0 0,-2 3-8 0 0,-1 2 24 0 0,-2 4-8 0 0,-2 2 24 0 0,-1 3 24 0 0,-1 2-88 0 0,-1 1 40 0 0,-2 2-80 0 0,0 1-8 0 0,0 2 72 0 0,-1 2-88 0 0,-1 2 24 0 0,0 2-72 0 0,-2 3 72 0 0,-1 3-9 0 0,-2 4 33 0 0,0 2 80 0 0,-3 3-88 0 0,0 2 89 0 0,-2 1 7 0 0,-1 0 0 0 0,0-1-8 0 0,0 0-32 0 0,0-2-40 0 0,1-2-16 0 0,1-2 80 0 0,1-2-16 0 0,1-3 48 0 0,2-1 56 0 0,0-2-32 0 0,2-3 0 0 0,2-1-48 0 0,1-2 72-2425 249,0-2-48 2425-249,2-2 0 0 0,0-1 16 0 0,1-1 0 0 0,2-3-16 0 0,1-3-24 0 0,1-2-32 0 0,2-4-80 0 0,2-4-48 0 0,3-3-48 0 0,0-3-80 0 0,3-2 0 0 0,1-3-24 0 0,1-1 40 0 0,0 0 31 0 0,0 1 113 0 0,-2 1-24 0 0,0 4-24 0 0,-2 3 0 0 0,-3 4-120 0 0,-2 3 64 0 0,-2 3 80 0 0,-3 2 8 0 0,-1 4 48 0 0,-2 2 104 2425-249,-1 2 0-2425 249,-2 2-32 0 0,0 0 64 0 0,-1 3-40 0 0,-1 1-16 0 0,-1 2 56 0 0,0 3 0 0 0,-1 4 64 0 0,0 3-16 0 0,-1 3 0 0 0,-1 3 33 0 0,0 1-9 0 0,-1 3 48 0 0,0 0 16 0 0,-1 1-24 0 0,0-1 0 0 0,0 1-40-2425 249,0-3 80 2425-249,1-1-168 0 0,0-2 16 0 0,1-3 32 0 0,0-2-40 0 0,2-4 104 0 0,0-2-64 0 0,2-3-64 0 0,1-2-104 0 0,2-3 184 0 0,1-3-152 0 0,2-1 64 0 0,1-3-32 0 0,2-2-152 0 0,2-4 184 0 0,2-3-112 0 0,2-3 8 0 0,1-5-48 0 0,2-2-120 0 0,1-3-40 0 0,0-2-24 0 0,2-1 152 0 0,-1 1-8 0 0,0 1 104 0 0,-1 2 64 0 0,-2 3-88 0 0,-1 3 128 0 0,-2 3-88 0 0,-2 3 80 0 0,-1 4 24 0 0,-2 1-64 1662 1903,-2 4 88-1662-1903,0 0-32 0 0,-2 2-8 0 0,0 1 0 0 0,0 1 24 0 0,-1 0-48 0 0,-1 2-24 0 0,-1 1 24 0 0,0 1-24 0 0,-2 2 0 0 0,0 4 24 0 0,-1 2-40 0 0,-3 2 32 0 0,0 3 8 0 0,-2 0 8 0 0,-1 2-8 0 0,-1 1-128 0 0,1-1 112 0 0,0 0-56 0 0,0-2 40 0 0,0-1 160 0 0,1-2-176 0 0,1-2 72 0 0,1-2-24 0 0,1-2-144 0 0,2-2 216 0 0,0-1-8 0 0,1-1-16 0 0,2-2 128 0 0,1-2-168 0 0,0 0-64 0 0,2-2 48 0 0,1-2-168 0 0,2-2 64 0 0,2-4 64 0 0,2-3-56 0 0,2-4 80 0 0,1-3-64 0 0,2-2-16 0 0,1-1-56 0 0,0-1 72 0 0,-1 1 32 0 0,0 1-56 0 0,-1 2 104 0 0,-2 2-8 0 0,-2 3-56 0 0,-1 3 40 0 0,-3 2 48 0 0,-1 2-152 0 0,-1 2 72 0 0,-2 1 8 0 0,0 2-56 0 0,0 1 56 0 0,0 2-16 0 0,-1 1 0 0 0,1 3-64 0 0,-2 1 104 0 0,0 2 8 0 0,-2 3 0 0 0,0 3 56 0 0,-2 1 16 0 0,-1 2-56 0 0,0 1-16 0 0,0 1 40 0 0,-1-1-64 0 0,0 1 56 0 0,-1-2 32 0 0,1 1-112 0 0,1-2-16 0 0,0-1-80 0 0,0-2 96 0 0,1-1 48 0 0,1-1-48 0 0,1-2 240 0 0,1-2-224 0 0,0-1-56-1662-1903,1-2 192 1662 1903,2-2-256 0 0,-1-1 176 0 0,2-1 88 0 0,1-2-224 0 0,0-1 224 0 0,1-2-32 0 0,2-3-72 0 0,1-3 48 0 0,2-4-144 0 0,1-4-24 0 0,3-3-56 0 0,2-5 32 0 0,2-3-160 0 0,1-2 24 0 0,0 0 64 0 0,1 0 8 0 0,-2 3 224 0 0,-1 4-16 0 0,-3 3-16 0 0,-1 4 16 0 0,-3 4 16 0 0,-2 4-48 0 0,-1 3 16 0 0,-3 3-32 1662 1903,-1 3-16-1662-1903,-2 2-8-1662-1903,0 3 8 3324 3806,-2 3-32-1662-1903,-1 3-8 0 0,-1 4 24 0 0,-2 3 24 0 0,0 5 72 0 0,-1 4-56 0 0,-1 1 40 0 0,0 2 8 0 0,-1 0-64 0 0,0 0 24 0 0,0 1-16 0 0,-1-1 88 0 0,0-1 24 0 0,0 0 72 0 0,0-3 136-1662-1903,0-2-200 1662 1903,0-3 72 0 0,0-2-16 0 0,1-2-496 0 0,1-3 560 0 0,2-2-32 0 0,1-3-32 0 0,1-3-72 0 0,3-2-64 0 0,0-2-80 0 0,3-3 392 0 0,0-2-368 0 0,2-2 0-2474 212,2-3 32 2474-212,1-4-136 0 0,1-3 120 2474-212,3-3-104-4948 424,2-5-128 2474-212,1-3 48 0 0,2-2-160 0 0,2-2-16 2474-212,0 1 112-2474 212,0 0 40 0 0,-1 2-8 0 0,-1 2 8 0 0,-3 3 72 0 0,-2 3 32 0 0,-3 2 32 0 0,-2 4 144 0 0,-2 4 16 0 0,-2 3-16 0 0,-2 4 120 0 0,-1 3-40 0 0,-2 3 8 0 0,0 3 72 0 0,-2 3-64 0 0,-1 4-8 0 0,-2 3 72 0 0,-1 4-96 0 0,0 2 32 0 0,-2 3-56 0 0,0 1-104 0 0,-1 2 88 0 0,0 1-56 0 0,1 0-464 0 0,-1-2 472 0 0,2 0-32 0 0,0-1 16 0 0,1-3 136 0 0,0-1-208 0 0,1-3 104 0 0,0-3-24 0 0,2-2 0-2474 212,1-3 232 2474-212,0-2-128 0 0,2-3 48 0 0,1-2-64 0 0,1-3 8 0 0,2 0-32 0 0,0-3-80 0 0,1-1 72 0 0,2-2-56 0 0,1-2 64 0 0,1-3-88 0 0,2-3-88 0 0,2-2 112 0 0,2-3-288 0 0,1-2 576 0 0,1-2-384 0 0,1 0-216 0 0,0-1 240 0 0,0 0-96 0 0,-1 1-64 0 0,0 3 72 0 0,-1 1 0 0 0,-2 3 136 0 0,-2 4 40 0 0,-1 2-56 0 0,-3 3 56 0 0,-1 2-128 0 0,-1 2 64 0 0,-1 2-24 0 0,-1 2 0 0 0,-1 1 160 0 0,-1 4-104 0 0,-1 4 136 0 0,-1 3-32 0 0,-1 4-248 0 0,-2 3 184 0 0,-1 2-48 0 0,0 1-8 0 0,-1 1-184 0 0,0 0 296 0 0,0-1 40 0 0,1-1 40 0 0,-1-2-256 0 0,1-3 184 0 0,0-2-104 0 0,2-2 16 0 0,0-3 264 0 0,1-1-168 0 0,2-3 80 0 0,1-2-48 0 0,1-1-16 0 0,1-2-152 0 0,1-1 104 0 0,1-2-8 0 0,2-2-104 0 0,1-3 48 0 0,1-2-24 0 0,2-3-168 0 0,0-4 0 0 0,2-3 512 0 0,1-2-616 0 0,0-4 144 0 0,0-3-56 0 0,1-1-128 0 0,-1-1 0 0 0,0 0 32 0 0,-2 0 136 0 0,0 3 48 0 0,-2 2 144 0 0,-2 4 0 0 0,-1 4 8 0 0,-2 4 8 0 0,-1 5 8 0 0,-1 3 0 0 0,-2 2 24 0 0,1 3-96 0 0,-2 2 0 0 0,1 2 48 0 0,-1 3-96 0 0,-1 2 72 0 0,1 3-48 0 0,-2 3-40 0 0,0 0 40 0 0,0 2-344 0 0,0 0 424 0 0,-1 0 40 0 0,1 0 24 0 0,-1-1 40 0 0,1 0-40 0 0,0-2 0 0 0,0 0 72 0 0,1-3-192 0 0,1-1 184 0 0,0-2-104 0 0,1-3-64 0 0,2-1 96 0 0,0-3-128 0 0,1-2 48 0 0,1-1 40 0 0,1-2-32 0 0,1-1-40 0 0,1-2 48 0 0,1-2-72 0 0,1-2 24 0 0,0-2 360 0 0,0-1-376 0 0,1-2-104 0 0,-1-1 64 0 0,0-1 48 0 0,0 0-80 0 0,-1 2 104 0 0,-1 1 8 0 0,-1 3 8 0 0,-1 3-8 0 0,-2 3-80 0 0,-1 4-24 0 0,-1 3 24 0 0,-2 3 0 0 0,-1 4-352 0 0,0 2 544 0 0,-1 2-256 0 0,-1 3 56 0 0,1 1 104 0 0,0 1-176 0 0,0-1 256 0 0,1 0-184 0 0,1-1 128 0 0,1-2 48 0 0,1-3-40 0 0,1-2 64 0 0,1-3-136 0 0,1-2 112 0 0,1-3 56 0 0,1-2-48 0 0,1-3-56 0 0,0-2-88 0 0,1-2 528 0 0,0-3-480-5065 312,2-3 128 5065-312,0-2-112 0 0,2-4-104 0 0,0-2 216 5065-312,1-2-184-5065 312,1-2 56 0 0,0-2-80 0 0,1-1-40 0 0,-2-1 80 0 0,1 0-8 0 0,-1-1 24 0 0,-1 2-80 0 0,0 1 96 0 0,0 2 24 0 0,-1 3-104 0 0,-1 4 136 0 0,0 2-136 0 0,-1 3 56 0 0,-1 1 104 0 0,0 3-128 0 0,0 1 64 0 0,-1 2-64 0 0,0 2 56 0 0,-1 0-24 0 0,-1 2 8 0 0,0 1 48 0 0,-1 1-80 0 0,-1 2 120 0 0,-2 1-96 0 0,0 0 16 0 0,-1 1-120 0 0,0 1-32 2474-212,-1 2 104-2474 212,-1 1-24 0 0,-1 2 152 0 0,0 3-72 0 0,-1 4-56 0 0,-2 3-48 0 0,-1 4 168 0 0,-1 3-96 0 0,-2 2 8 0 0,0 2 64 0 0,-1-1-168 0 0,1-1 144 0 0,0-1 32 0 0,1-4 56 0 0,2-2-40 0 0,1-3-56 0 0,3-3-344 0 0,2-4 761 0 0,1-3-385-2474 212,1-4 24 2474-212,2-3 72 0 0,2-4-56 0 0,0-3 0 0 0,2-3 112 0 0,1-4-288 0 0,3-5 72 0 0,1-5 144 0 0,3-5-216 0 0,2-5 104 0 0,2-4-72 2474-212,0-4-120-2474 212,0-2 8 0 0,1 0 32 0 0,-1 0-56 0 0,-1 3 16 0 0,-2 4 7 0 0,-1 4-23 0 0,-2 5 120 0 0,-2 6-40 0 0,-2 4 120 0 0,-2 6-48 0 0,-3 3-208 0 0,0 5 120 0 0,-3 3-24 0 0,-1 3 24 0 0,-2 5 296 0 0,-2 4-8 0 0,-1 4-96 0 0,-2 4 104 0 0,-1 5-128 0 0,0 2-16 0 0,-2 2-8 0 0,0 1 64 0 0,0 1 16 0 0,0-1-7 0 0,0-1-1 0 0,0-1-40 0 0,1-2 0 0 0,0-2-96 0 0,1-3 152 0 0,1-3-481 0 0,1-4 866 0 0,2-3-833 0 0,1-2 800 0 0,3-4-488 0 0,2-1 40 0 0,1-3-88 0 0,3-2 288 0 0,0-2-104 0 0,3-2-160 0 0,0-3 104 0 0,3-2-224 0 0,1-3 56 0 0,2-5 64 0 0,1-4-112 0 0,1-4-112 0 0,2-4 64 0 0,1-3-33 0 0,2-2 17 0 0,0-1-376 0 0,2 0 192 0 0,-1 2 144 0 0,-1 2 16 0 0,0 3 440 0 0,-4 5-184 0 0,-2 4-48 1662 1903,-4 5 160-1662-1903,-2 4-144 0 0,-3 4-8 0 0,-2 4-8 0 0,-2 3-240 0 0,-2 2 152 0 0,-1 2-8 0 0,-1 3-120 0 0,-1 2 280 0 0,-2 4-56 0 0,0 2 288 0 0,-1 3 80 0 0,-2 2-96 0 0,-1 2 24 0 0,0 1-160 0 0,0 1 96 0 0,-1 1-16 0 0,0-1 8 0 0,0-1 8 0 0,1-1 8 0 0,0 0-104 0 0,1-2-23 0 0,0-1-25 0 0,2-2-96 0 0,0-4 120 0 0,3-2-24 0 0,1-4-64 0 0,2-3 40 0 0,3-3-16 0 0,1-2-8 0 0,2-3-16 2651-282,2-4 32-2651 282,2-4-40 0 0,2-4-8 0 0,1-3-8 0 0,2-4-96 0 0,1-2-40 0 0,1-3-65 0 0,0-1 97 0 0,0 0-96 0 0,0 1-8 0 0,-2 2 24 0 0,-1 2-56 0 0,-2 2 128 0 0,-2 4 112 0 0,-2 3 48 0 0,-3 5-88 0 0,-2 3 128 0 0,-1 5-152 0 0,-2 2 80 0 0,-2 4 152 1075 927,-2 3-168-1075-927,-1 4 320 0 0,-2 4-56 0 0,-2 2-24 0 0,-1 3 104 0 0,-1 3-256 0 0,0 2-32 0 0,-1 2-40 0 0,1 0 32-1075-927,0 1-40 1075 927,1-1 112 0 0,1-1 65 0 0,1-2-81 0 0,1-1 72 0 0,1-3-88 0 0,2-2 16 0 0,1-4-16 0 0,1-3 0 0 0,2-4 0 0 0,1-2-216 0 0,1-3 192 0 0,2-3 0 0 0,0-2 8 0 0,2-3 120 0 0,0-3-176 0 0,2-3-48 0 0,2-4 8 0 0,0-3-48 0 0,2-3-32 0 0,1-3 40 0 0,1-1-56 0 0,0 0 32 0 0,1 0 160 0 0,-2 2-96 0 0,0 3 16 0 0,-2 4 64 0 0,-2 4-96 0 0,-2 3 128 0 0,-2 4-96 0 0,-2 4 0 0 0,-2 3-33 0 0,-2 3-15 0 0,0 3 40 0 0,-2 3 56 0 0,-1 3 24 0 0,-1 3-8 0 0,-1 3 48 0 0,0 0-160 0 0,0 2 112 0 0,-1 0-32 0 0,0-1 24 0 0,0-1 193 0 0,1 0-193 0 0,0-3 56 0 0,0-1-16 0 0,1-2-48 0 0,0-2 72 0 0,2-3-64 0 0,0-1-8 0 0,2-3 8 0 0,1-1-24 0 0,1-2 24 0 0,0-1-48 0 0,2-2 0 0 0,0 0 0 0 0,2-3-72 0 0,1-1 48 0 0,2-3 32 0 0,1-2-128 0 0,2-4 72 0 0,1-2-33 0 0,2-3-7 0 0,-1-2 160 0 0,1-1 0 0 0,-1-1-15 0 0,-1 0 31 0 0,-1 1-64 0 0,-1 2-40 0 0,-2 2-81 0 0,-2 3 9 0 0,-2 4 48 0 0,-2 3-112 0 0,-1 3 368 0 0,-2 3 0 0 0,-1 3-95 0 0,-2 4 135 0 0,-3 4-272 0 0,-1 5-56 0 0,-2 7 104 0 0,-2 5 16 0 0,-3 5 8 0 0,-1 5 0 0 0,-1 5-32 0 0,-1 1 0 0 0,-1 2-24 0 0,1-1-401 0 0,0-2 425 0 0,2-4 104 0 0,1-3 81 0 0,2-5-73 0 0,2-5 16 0 0,2-5-88 0 0,2-5 8 0 0,3-4 56 0 0,2-5-88 0 0,2-2 144 0 0,2-5-160 0 0,1-3-16 0 0,3-5-8 0 0,2-4-56 0 0,1-5 0 0 0,2-4 408 0 0,2-4-456 0 0,1-3-56 0 0,0-2 16 0 0,1-3-56 0 0,-1 0 111 0 0,0 0 25 0 0,0 2-40 0 0,-2 2 152 0 0,-1 4-112 0 0,-1 4 0 0 0,-2 4 176 0 0,-3 5-104 0 0,-1 4 40 0 0,-2 5 16 0 0,-3 5 24 0 0,-3 5 16 0 0,-2 5-40 0 0,-3 7 89 0 0,-2 6-482 0 0,-2 5 409 0 0,-1 5 80 0 0,-2 3-160 0 0,1 3 64 0 0,-1 1 0 0 0,1-2 9 0 0,1-1 135 0 0,1-2-56 0 0,1-4 64 0 0,1-2 80 0 0,2-5-24 0 0,2-4-320 0 0,1-4 80-2651 282,3-4-32 2651-282,1-5-160 0 0,2-4 368 0 0,2-3-208 0 0,2-4-16 0 0,0-3 64 0 0,3-3-48 0 0,0-4 48 0 0,2-4 0 0 0,1-2-24-1662-1903,1-3-48 1662 1903,1-2-48 0 0,0-2-16 0 0,0-1 8 0 0,-1 0-16 0 0,0 0 80 0 0,-1 3 0 0 0,-2 3 96 0 0,-1 5-16 0 0,-2 4 32 0 0,-1 6-96 0 0,-3 4 8 0 0,0 4 32 0 0,-2 4-56 0 0,-2 3 96 0 0,0 3-96 0 0,-1 3 24 0 0,0 3 16 0 0,-2 1-24 0 0,1 0 88 0 0,-1 0-80 0 0,2-1-16 0 0,0-3 104 0 0,1-1-40 0 0,1-4-32 0 0,2-2-32 0 0,1-2-16 0 0,1-2 8 0 0,0-2 88 0 0,2 0-16 0 0,-1-3-48 0 0,0 0 32 0 0,-1-1-16 0 0,1-1 88 0 0,-1 0-64 0 0,0 0-88 0 0,0 0 160 0 0,0 1-48 0 0,0 2-32 0 0,-1 1 8 0 0,0 1-112 0 0,0 2 8 0 0,-1 2 104 0 0,0 2 32 0 0,0 1-72 0 0,0 2-48 0 0,0 0-200 0 0,0 0-225 0 0,1-2-415 0 0,1-1-1072 0 0,1-3-2513 0 0,1-3-4673 0 0,0-7 4801 0 0,1-1 4353 0 0</inkml:trace>
  <inkml:trace contextRef="#ctx1" brushRef="#br1" timeOffset="53532.06">327 619 8 53676 54375,'-1'0'0'0'0,"1"0"0"0"0,-1 1 0 0 0,0-1 0 0 0,0 0 0 0 0,0 0 0 0 0,1-1 0 0 0,0 0 0 0 0,0 0 0 0 0,0 0 0 0 0,1 0 0 0 0,-1 0 0 0 0,0 1 0 0 0,0 0 0 0 0,0-1 0 0 0,-1 1 0-2277 1395,0 0 0 2277-1395,0-1 0 0 0,1 1 0 0 0,-1 0 0 0 0,0 0 0 0 0,0-1 0 0 0,0 0 0 0 0,1 1 0 0 0,-1-1 0 0 0,0-1 0 0 0,0 1 0 0 0,0 0 0 0 0,0 0 0 0 0,0-1 0 0 0,0 0 0-1340-511,0 0 0 1340 511,0 0 0 0 0,0 0 0 0 0,-1-1 0 0 0,1 1 0 0 0,0 0 0 0 0,0-1 0 0 0,0 0 0 0 0,0 0 0 0 0,-1-1 0 0 0,1-2 0 0 0,0 0 0 0 0,-1-2 0 0 0,0 0 0 0 0,1-1 0 0 0,-1 1 0 0 0,1 0 0 0 0,-1 0 0 0 0,1 1 0 0 0,0 0 0 0 0,1 1 0 0 0,0 0 0 0 0,0 2 0 0 0,0-1 0 0 0,-1 2 0 0 0,1 0 0 0 0,-1 0 0 0 0,0 1 0 0 0,0 1 0 0 0,-1 0 0 0 0,0 0 0 0 0,0 0 0 0 0,-1 0 0 1340 511,0 0 0-1340-511,0 0 0 0 0,1 1 0 0 0,-1-1 0 0 0,1 1 0 0 0,0-1 0 0 0,0 0 8 0 0,1 1 32 0 0,-1-1 8 0 0,1 0 0 0 0,0-1 0 0 0,-1 0-8 0 0,0 0 24 0 0,0-1 40 0 0,-1-1 96 0 0,0-1 120 0 0,0-2 48 0 0,-2 0 16 0 0,0-3-56 0 0,-1 0 81 0 0,0 0 79 0 0,0-1 88 0 0,-1 1 152 0 0,1 1 24 0 0,0 0-24 0 0,1 1-88 0 0,0 2-184 0 0,0 0-127 0 0,1 1-97 0 0,0 1-32 0 0,1 0-32 0 0,0 0-32 0 0,1-1-16 0 0,1 1-16 0 0,-1 0 56 0 0,1 1-40 0 0,0 0-8 0 0,1 0 64 0 0,-1 1 0 0 0,0 1-48 0 0,0 0 80 0 0,0 0-64 0 0,0 0 24 0 0,0 0 80 0 0,1 1-48 0 0,-1 1-24 0 0,1-1-24 0 0,0 1 56 0 0,1-1-80 0 0,-1 2 8 0 0,1 0-56 0 0,1 1-40 0 0,0 1 40 0 0,0 1 8 0 0,2 3-104 0 0,1 1 40 0 0,1 2 0 0 0,1 4-192 0 0,3 1 376 0 0,1 4-96 0 0,2 3 0 0 0,2 1-56 0 0,2 2-16 0 0,2 1-16 0 0,1 1-16 0 0,0-1-16 0 0,2 0 0 0 0,0-2 64 0 0,0-1-56 0 0,-1-2 8 0 0,-1-2-24 0 0,-3-3 0 0 0,-1-3-8 0 0,-3-2 24 0 0,-3-4 24 0 0,-1-2-72 0 0,-2-2-8 0 0,-2-3-56 0 0,-2 0-40 0 0,-1-1 48 0 0,-1 0-8 0 0,-2-2 16 0 0,-1-2 56 0 0,-1-2-24 0 0,-3-1 56 0 0,-1-3-16 0 0,-2-3 32 0 0,-2-1 64 0 0,-2-2 8 0 0,-2-2 112-1340-511,-2 0 8 1340 511,-2-2 16 0 0,-1-1 8 0 0,1 0 17 0 0,-1 0-49 0 0,2-1 32 0 0,0 2 224 0 0,2 0-272 0 0,0 1-8 0 0,2 1 0 0 0,1 2-32 0 0,1 2 8 0 0,1 2 40 0 0,2 2-40 0 0,1 1 200 1340 511,1 3-32-1340-511,1 1-24 0 0,1 2 96 0 0,1 1-96 0 0,1 1 40 0 0,0 2-112 0 0,1 0-64 0 0,0 1-40 0 0,2 1-64 0 0,1 2-16 0 0,1 2-16 0 0,2 2-264 0 0,3 2 312 0 0,3 4 128 0 0,2 2-79 0 0,3 4-113 0 0,2 2 24 0 0,2 3 0 0 0,2 2-32 0 0,0 1 40 0 0,0 2 32 0 0,1 0-72 0 0,-1 0 80 0 0,-1 0-40 0 0,-1-1-48-1340-511,-2-1 8 1340 511,-2-4 0 0 0,-1-1-32 0 0,-3-4 8 0 0,-1-3 24 0 0,-2-3-64 0 0,-3-4-16 0 0,-1-4-33 0 0,-2-3-47 0 0,-2-2 56 0 0,-1-4 24 0 0,-2-1-24 0 0,-1-4 56 0 0,-3-3 0 0 0,-3-3 24 0 0,-1-4 56 0 0,-4-3 40 0 0,-2-4 24 0 0,-3-5 8 0 0,-2-2 72 0 0,-2-4 0 0 0,-2-1-55 0 0,1-2 7 0 0,0-1 344 0 0,3 2-408 0 0,1 1-136 0 0,3 4 192 0 0,3 4 8 0 0,3 4 136 0 0,2 6 128 0 0,2 3-144 0 0,3 5 56 0 0,1 3-152 0 0,2 1-24 0 0,1 4 96 0 0,1 1-112 0 0,0 3-24 1340 511,2 3 40-1340-511,2 3-120 0 0,2 3-48 0 0,2 3-256 0 0,3 5 392 0 0,4 3-16 0 0,1 5 96 0 0,3 3-144 0 0,2 3 40 0 0,1 3-40 0 0,1 1-8 0 0,1 2-8-1340-511,0 0 8 1340 511,-1 0-16 0 0,-2-1 24 0 0,-2-2-16 0 0,-2-3-40 0 0,-2-4 32 0 0,-3-3-24 0 0,-2-5 8 0 0,-2-3-8 0 0,-2-4-40 0 0,-3-4 32 0 0,0-4-64 0 0,-3-2 32 0 0,-1-4 64 0 0,-1-3-32 0 0,-3-2 32 0 0,-1-4 32 0 0,-3-3 8 0 0,-2-4-16 0 0,-4-4-16 0 0,-2-4 56 0 0,-3-4-32 0 0,-2-3 32 0 0,-2-3 56 0 0,-1-1-88 0 0,1 0-32 0 0,0 0 8 0 0,3 2 16 0 0,2 2-8 0 0,3 3 328 0 0,3 3-392 0 0,2 5 8 0 0,3 4 128 0 0,2 4 112 0 0,2 3 8 0 0,1 3-128 0 0,1 2-32 0 0,2 3 16 0 0,0 2-112 0 0,1 2 56 0 0,2 3-304 0 0,1 3 352 0 0,2 3 96 0 0,3 5 56 0 0,3 4-160 0 0,2 4 40 0 0,3 4-104 0 0,1 3 48 0 0,3 3-48 0 0,0 1-48 0 0,1 1 64 0 0,1 2 16 0 0,-2-1 16 0 0,0-1-56 0 0,-2-3 24 0 0,-2-3-48 0 0,-2-3 0 0 0,-2-4 80 0 0,-2-5-16 0 0,-3-4-16 0 0,-1-5-48 0 0,-3-4-72 0 0,-1-2 56 0 0,-2-4 8 0 0,-1-2-24 0 0,-2-3 96 0 0,-2-3-40 0 0,-3-3-16 0 0,-2-4 64 0 0,-4-5 0 0 0,-3-5-48 0 0,-3-4 152 0 0,-3-4-64 0 0,-3-3-40 0 0,-1-3 104 0 0,-1 1-168 0 0,1 0 112 0 0,1 3-16 0 0,2 3 16 0 0,3 3-440 0 0,3 6 472 0 0,2 4 56 0 0,3 6-96 0 0,3 4 152 0 0,2 4 777 0 0,3 2-1673 0 0,2 4 912 0 0,2 1-144 0 0,2 3 392 0 0,3 3-560 0 0,4 4 40 0 0,3 4 8 0 0,4 5 64 0 0,4 5 24 0 0,3 5-80 0 0,3 3 24 0 0,1 3-16 0 0,1 2 0 0 0,1 1-16 0 0,-1-1 64 0 0,-1-1-64 0 0,-2-3-48 0 0,-2-3 16 0 0,-2-3 8 0 0,-3-4-160 0 0,-2-4 48 0 0,-2-4 23 0 0,-4-5-31 0 0,-1-4 96 0 0,-3-3-48 0 0,-2-3 56 0 0,-1-4-8 0 0,-3-4 72 0 0,-1-4 56 0 0,-3-5 16 0 0,-3-5-24 0 0,-3-5 24 0 0,-4-5-40 0 0,-2-4 48 0 0,-3-3 8 0 0,-3-3 24 0 0,-2 0-80 0 0,-3-1 65 0 0,0 2-25 0 0,0 3 40 0 0,3 4 80 0 0,2 4 320 0 0,4 5-520 0 0,4 5 96 0 0,3 5-104 0 0,3 5 48 0 0,3 3 160 0 0,3 3-192 0 0,1 2-8 0 0,1 2 120 0 0,3 1-576 0 0,1 3 632 0 0,3 2 8 0 0,2 3-192 0 0,3 4 112 0 0,4 3-88 0 0,2 4 56 0 0,3 3-72 0 0,1 4-48 0 0,2 2-16 0 0,0 2-24 0 0,-1 1 80 0 0,0 1 8 0 0,-3-1-72 0 0,-1-3 88 0 0,-2-3-104 0 0,-3-3 48 0 0,-2-4 16 0 0,-3-3-88 0 0,-1-4 112 0 0,-4-4-48 0 0,-1-3-48 0 0,-1-2 56 0 0,-3-4-16 0 0,-1-3-48 0 0,-2-3 95 0 0,-2-5 74 0 0,-4-5-114 0 0,-2-4 130 0 0,-4-6 15 0 0,-4-5-104 0 0,-2-5 136 0 0,-4-3-72 0 0,-3-3 40 0 0,-2-1 320 0 0,1 0-416 0 0,0 1 72 0 0,2 2-144 0 0,3 3 152 0 0,3 4-40 0 0,4 6 0 0 0,4 5 32 0 0,3 6 32 0 0,4 5 56 0 0,2 4-192 0 0,2 3 168 0 0,2 3-160 0 0,3 2 80 0 0,1 2 208 0 0,3 4-80 0 0,4 4 104 0 0,5 6-728 0 0,4 5 432 0 0,5 7-80 0 0,3 4 64 0 0,4 4 40 0 0,1 2-96 0 0,0 2 32 0 0,1 2-64 0 0,-2-1 16 0 0,-2 0 8 0 0,-2-2 16 0 0,-3-4-56 0 0,-2-4-24 0 0,-3-5 64 0 0,-4-6 0 0 0,-3-6-25 0 0,-3-5 33 0 0,-3-4-128 0 0,-3-3 104 0 0,-3-4 64 0 0,-1-4 32 0 0,-4-3 64 0 0,-3-4-16 0 0,-4-5-8 0 0,-3-5 40 0 0,-4-6 8 0 0,-3-4 64 0 0,-3-5-48 0 0,-3-3 0 0 0,-1-3 73 0 0,-3-2 287 0 0,0 0-376 0 0,0 1 48 0 0,2 3-176 0 0,3 4 248 0 0,4 5-144 0 0,3 6 64 0 0,5 6 184 0 0,4 6-312 0 0,3 5 288 0 0,4 4-248 0 0,1 3-160 0 0,3 3 48 0 0,3 3 0 0 0,2 3 128 0 0,4 6 96 0 0,4 4-16 0 0,4 5-472 0 0,4 5 440 0 0,3 2-96 0 0,2 3 80 0 0,2 1-208 0 0,0 2 0 0 0,-1-1-24 0 0,-1-1 8 0 0,-2-2-56 0 0,-2-1 32 0 0,-2-3 32 0 0,-2-1 23 0 0,-3-3 129 0 0,-3-3-16 0 0,-3-2 8 0 0,-2-5-72 0 0,-3-3 16 0 0,-2-4-40 0 0,-2-4 40 0 0,-2-3 40 0 0,-2-5 16 0 0,-4-4 16 0 0,-3-5 72 0 0,-3-6-16 0 0,-5-5 24 0 0,-2-5 24 0 0,-3-4-48 0 0,-3-5 65 0 0,-2-2 223 0 0,0-3-352 0 0,-1-1-40 0 0,0 1 16 0 0,3 0 64 0 0,2 3 64 0 0,2 4 128 0 0,5 5-32 0 0,2 4 152 0 0,4 7-368 0 0,3 5 112 0 0,4 6-32 0 0,1 3-152 0 0,3 4 240 0 0,1 3-80 0 0,3 3-24 0 0,2 3 128 0 0,4 6-152 0 0,4 5-32 0 0,3 6-128 0 0,5 5 0 0 0,3 6 168 0 0,2 3-512 0 0,1 3 544 0 0,1 1-88 0 0,0 1-56 0 0,-2 0-24 0 0,-2 0-80 0 0,-1-1 104 0 0,-3-3-72 0 0,-2-4 64 0 0,-3-3 72 0 0,-2-4-72 0 0,-2-4 48 0 0,-2-4-64 0 0,-3-5-104 0 0,-2-4 31 0 0,-2-4 25 0 0,-1-4 24 0 0,-3-4 200 0 0,-2-4-56 0 0,-2-5 48 0 0,-4-6 48 0 0,-2-4-96 0 0,-3-6 96 0 0,-3-4-47 0 0,-2-4-41 0 0,-2-3 368 0 0,-1-3-384 0 0,-1-1 8 0 0,0-1 8 0 0,0 2 176 0 0,3 1-168 0 0,2 4 40 0 0,3 5-144 0 0,3 4 8 0 0,2 7 168 0 0,3 5-144 0 0,3 4 488 0 0,1 5-288 0 0,2 2-64 0 0,1 4 168 0 0,1 3-296 0 0,3 3 88 0 0,1 4-40 0 0,4 5 72 0 0,3 5-288 0 0,4 6 200 0 0,5 6-408 0 0,2 5 208 0 0,4 3 232 0 0,1 3-112 0 0,1 2-88 0 0,0 0 32 0 0,-1 0-40 2303-1354,0-2-24-4606 2708,-3-3 24 2303-1354,-2-2 7 0 0,-2-4 121 0 0,-2-4-16 0 0,-4-4-56 0 0,-2-5 16 0 0,-3-6-80 0 0,-3-4 8 0 0,-3-5-16 0 0,-1-4-32 0 0,-3-3 96 0 0,-2-4 104 0 0,-2-5 64 0 0,-4-6 24 0 0,-3-5 56 0 0,-4-4-8 0 0,-3-5 16 0 0,-2-3 48 0 0,-2-2-24 0 0,-2-3 296 0 0,-2-2-311 0 0,1 0 111 0 0,-1-1-40 0 0,0 0-24 0 0,2 3-48 0 0,2 2 24 0 0,3 4-104 0 0,3 3 128 0 0,3 5-104 0 0,3 5-136 0 0,3 5 96 0 0,3 4-40 0 0,1 4 104 0 0,2 4 80 0 0,1 3-128 0 0,2 4 120 0 0,2 4-192 0 0,3 4-128 0 0,4 7 152 0 0,3 4-152 0 0,5 7 104 0 0,2 4-272 0 0,3 4 280 0 0,2 2 64 0 0,1 1-32 0 0,-1-1-160 0 0,0-1 120 0 0,-2-3-104 0 0,-1-3-80 0 0,-2-3 120 0 0,-3-5-152 0 0,-2-3 72 0 0,-3-4 71 0 0,-2-5-143 0 0,-3-3 104 0 0,-3-5 24 0 0,-2-3-24 0 0,-2-4 144 0 0,-2-3-48 0 0,-3-4 112 0 0,-2-3-8 0 0,-4-4 0 0 0,-3-5 16 0 0,-3-3 64 0 0,-3-4-16 0 0,-3-5 361 0 0,-2-3-417 0 0,-2-4 8 0 0,-1-3 16 0 0,-1 0 88 0 0,1 0 0 0 0,1 2-64 0 0,2 1 0 0 0,2 4-16 0 0,3 4-88 0 0,4 5 136 0 0,3 5-48 0 0,3 6 96 0 0,3 5 32 0 0,2 4-152 0 0,3 5 40 0 0,2 3-128 0 0,3 5 88 0 0,3 5-32 0 0,5 5-32 0 0,3 7 0 0 0,6 6-56 0 0,3 5 176 0 0,3 4-120 0 0,2 3-376 0 0,1 0 416 0 0,0-1-272 0 0,-1 0 112 0 0,-2-3-104 0 0,-1-2 16 0 0,-3-2-16 0 0,-2-4-8 0 0,-1-2 24 0 0,-3-3-49 0 0,-2-4 89 0 0,-3-2 8 0 0,-2-4-16 0 0,-2-4 24 0 0,-3-3-40-2589-1070,-1-4 72 2589 1070,-4-3 32 0 0,-1-4 40 0 0,-4-4 144 0 0,-2-4-8 0 0,-3-4 32 0 0,-3-6 72 0 0,-3-4-40 0 0,-2-5 16 0 0,-2-4 369 0 0,-2-4-425 0 0,0-4 8 0 0,0-2 8 0 0,0 0-40 0 0,2 1 40 0 0,1 3-96 0 0,3 6-24 0 0,3 4 192 2589 1070,3 7-8-2589-1070,2 5-8 0 0,3 6-48 0 0,1 5-72 0 0,2 3-88 0 0,1 3 248 0 0,0 3-24 0 0,2 1-136 0 0,0 2 112 0 0,2 3-352 0 0,2 4-8 0 0,2 4 168 0 0,2 4-184 0 0,3 4 152 0 0,3 4 96 0 0,2 4-232 0 0,1 1-408 2303-1354,1 2 464-2303 1354,1 1-192 0 0,0-1 96 0 0,-1-2-57 0 0,-1-2 25 0 0,-1-3 56 0 0,-1-2 24 0 0,-2-4 72 0 0,-1-3-48 0 0,-3-4-40-2552-987,-1-2 88 2552 987,-2-4-144 0 0,-2-3 128 0 0,-2-3 24 0 0,-2-3-56 0 0,-2-3 168 0 0,-1-4-88 0 0,-3-4 152 0 0,-2-2 48 0 0,-2-5 40 0 0,-1-3 40 0 0,-3-3 232 0 0,-1-3-392 0 0,-1-3 48 0 0,-1-2 56 0 0,-1-1-8 2552 987,0 0 80-2552-987,1 2-104 0 0,2 3 8 0 0,2 4 65 0 0,2 4-1 0 0,1 5-64 0 0,3 4 64 0 0,2 3 32 0 0,1 4-96 0 0,1 4 16 0 0,1 0-152 0 0,1 2-8 0 0,1 1-40 0 0,0 1 72 0 0,2 0-96 0 0,1 2-40 0 0,1 0 192 0 0,2 4-88 0 0,3 3 144 0 0,2 5-16 0 0,3 5-224 0 0,2 4 0 0 0,3 4-440 0 0,1 4 464 0 0,0 3-24 0 0,1 1-33 0 0,-1 1-111 0 0,-1 0-64 0 0,-1-4 80 0 0,-2-3 64 0 0,-1-4-32 0 0,-3-4 72-2552-987,-2-5-48 2552 987,-2-5-64 0 0,-2-5 16 0 0,-2-4-16 0 0,-2-5 32 0 0,-2-3 144 0 0,-2-5 64 0 0,-3-4 128 0 0,-2-5 32 0 0,-3-4 72 0 0,-3-4-48 0 0,-2-4 16 0 0,-3-4 360 0 0,-2-2-440 0 0,-1-2 56 0 0,0-1 32 0 0,-1 1 16 0 0,0 2 0 0 0,2 3-80 0 0,1 5 33 0 0,2 5 55 0 0,4 6 16 0 0,2 4 88 0 0,3 5-264 0 0,1 3 224 0 0,3 2-296 2552 987,1 2-8-2552-987,1 1 96 0 0,1 1-224 0 0,1 1 120 0 0,2 1 72 0 0,0 2-24 0 0,3 2-8 0 0,3 3-40 0 0,2 2 0 0 0,3 4-8 0 0,2 3 112 0 0,1 3-432 0 0,0 0 256 0 0,0 1 72 0 0,-2-1-264 0 0,0 0 96 0 0,-1-2-48 0 0,-3-2 7 0 0,0-2 145 0 0,-3-3-104 0 0,0-3 128 0 0,-3-3-48 0 0,-1-2-32 0 0,-1-4 96 0 0,-1-3 0 0 0,-2-2-8 0 0,-1-4 72 0 0,-3-3 0 0 0,-1-5 360 0 0,-3-4-352 0 0,-1-5 40 0 0,-3-4 104 0 0,-1-3-80 0 0,0-2 80 0 0,-1 0-31 0 0,1 1-201 0 0,0 2 280 0 0,0 2-32 0 0,2 5 0 0 0,1 3 216 0 0,2 6-328 0 0,1 3 72 0 0,2 3-96 0 0,1 3-240 0 0,1 2 360 0 0,1 1-256 0 0,1 1 136 0 0,0 1 72 0 0,1-1-144 0 0,0 1 64 0 0,0 0-40 0 0,1 0 24 0 0,-1-1-120 0 0,1 1 208 0 0,-1 0-24 0 0,1 0-88 0 0,0-1 200 0 0,1 2-264 0 0,-1-1-56 0 0,1 1 120 0 0,0-1 24 0 0,0 1 0 0 0,1 0-72 0 0,0-1 72 0 0,0-1-184 0 0,0-1 152 0 0,-1 0 160 0 0,0-1-256 0 0,0 0 136 0 0,0 0 40 0 0,-1-1-184 0 0,-1 0 256 0 0,0-1-184 0 0,-1 0 16 0 0,0-1 72 0 0,0 1-168 0 0,-1 1 240 0 0,-1-1-136 0 0,1 1 32 0 0,0 1-56 0 0,0-1-8 0 0,0 1 8 0 0,1 1 0 0 0,-1 0 144 0 0,1 1-80 0 0,0 0 72 0 0,0 0 72 0 0,0 1-216 0 0,1 0-24 0 0,0 1 64 0 0,0 0-128 0 0,0-1 272 0 0,0 1-128 0 0,1 0-16 0 0,-1-1 88 0 0,1-1 0 0 0,0 0 48 0 0,-1 0-176 0 0,0 0 88 0 0,0-1-216 0 0,-1 0 160 0 0,1-1 32 0 0,-1 1-40 0 0,1-1 248 0 0,-1 1-168 0 0,0 0-88 0 0,1 0 32 0 0,0 1-88 0 0,-1-1-24 0 0,1 0 224 0 0,0 0-72 0 0,0 0-56 0 0,0-1 112 0 0,0 0-216 0 0,0 0 48 0 0,0-1 72 0 0,0 1-24 0 0,1 1 120 0 0,-1 0-136 0 0,1 1-80 0 0,-1 0 48 0 0,1 1 192 0 0,0 0 0 0 0,0 0-104 0 0,0 1 144 0 0,0 0-280 0 0,1 0 144 0 0,-1 1 88 0 0,1 0-328 0 0,0 1 272 0 0,0-1-128 0 0,0 1-96 0 0,0-1 272 0 0,1-1-88 0 0,-2 1-48 0 0,1-1 104 0 0,0 0-64 0 0,-1-1 8 0 0,1 0 24 0 0,-1 0 24 0 0,1-1-64 0 0,-1 0 32 0 0,1-1-72 0 0,-1 1 96 0 0,-1-1-16 0 0,0-1-16 0 0,0 1 40 0 0,0 0-168 0 0,0 0 8 0 0,0 0 176 0 0,-1 1-120 0 0,1 1 112 0 0,0-1-32 0 0,1 2-192 0 0,-1-1 224 0 0,0 0-48 0 0,1 1 16 0 0,0 0-16 0 0,0-1-48 0 0,0 1 48 0 0,1-1-32 0 0,0 1 96 0 0,-1-1-88 0 0,1 1-104 0 0,-1-1 64 0 0,1 0 0 0 0,0 0-16 0 0,0 1 96 0 0,0 0 80 0 0,-1 0-64 0 0,1-1-72 0 0,-1 1 88 0 0,0 0-168 0 0,-1 0-40 0 0,0 0 136 0 0,-1 1-16 0 0,0 1 88 0 0,0 1-16 0 0,-1 1-8 0 0,1 1-88 0 0,-1 2-160 0 0,1 1 160 0 0,1 0-120 0 0,1 1 144-2303 1354,1 1-144 2303-1354,1 0 16 0 0,0 0-24 0 0,0 0-192 0 0,0-1 168 0 0,0-1-336 0 0,0-1 151 0 0,0-2-63 2303-1354,0 0 88-2303 1354,0-1 88 0 0,-1-2 120 0 0,0 0 32-2303 1354,0-1-136 4606-2708,0-1 208-2303 1354,-1 0-176-2303 1354,0-2 72 2303-1354,0 0 200 0 0,-2 0-80 0 0,0-2 24 0 0,-1 1 112 0 0,-1 0-304 0 0,0 0 120 0 0,-2 1 48 0 0,0 0-136 0 0,0 1 200 0 0,0 1-80 0 0,0 0-32 0 0,0 2 64 0 0,1 1-56 0 0,-1 0-200 0 0,2 2 136 0 0,0 1 32 0 0,1 0 96 0 0,1 0 96 0 0,0-1-72 0 0,1 0-88 0 0,1-1 32 0 0,0-2 8 2303-1354,0-1-32-2303 1354,0 0 56 0 0,0-1-176 0 0,0-1 184 0 0,-1 0-88 0 0,0 0-16 0 0,0-1 16 0 0,-1-1-80 0 0,0 0 72-2303 1354,0 0-16 2303-1354,-1 1 72 0 0,0 0 48 0 0,1 0-88 0 0,0 0 120 0 0,-1 1-48 0 0,1-1-144 0 0,0-1 184 0 0,1 1-32 0 0,-1-1-56 0 0,1 0 168 0 0,0 0-200 0 0,0 0 24 0 0,1-1 56 0 0,-1 0 56 0 0,1-1-32 0 0,0 0 80 0 0,0-1-48 0 0,1 0-128 0 0,-1 0 104 0 0,0 0-136 0 0,0-1 96 0 0,0 1-40 0 0,0-2 8 0 0,0 2 96 0 0,0 0-112 0 0,0 0 192 0 0,1 0-112 0 0,-1 1-24 0 0,1-1 160 0 0,0 2-288 0 0,0 0 240 0 0,0 0 120 0 0,0 2-296 0 0,0 1 328 0 0,-1-1-168 0 0,1 2-240 0 0,-1-1 304 0 0,1 1-272 0 0,-1-1 80 0 0,1 1 112-1206 657,0 0-104 2412-1314,0 0 216-1206 657,1 0-192 0 0,0 1 56 0 0,0 0-80 0 0,0 0-32 0 0,0 1 16 0 0,1-1 8 0 0,0 1 64 0 0,0 1-208 0 0,1 0 264 0 0,-1 1-80 0 0,1 0 32 0 0,0 1 40 0 0,0 0-208 0 0,0 0-24 0 0,1 0-72 0 0,-1 0-64 0 0,0-1-168 0 0,0 0-345 0 0,-1-1-439 0 0,0 0-136 0 0,0 0-409 0 0,0-1-359 0 0,0-1-577 0 0,0-1-383 0 0,-1 0 551 0 0,0-2 1761 0 0,0 0 784 0 0</inkml:trace>
  <inkml:trace contextRef="#ctx1" brushRef="#br1" timeOffset="57918.3">417 260 8 54761 53659,'-1'-2'0'-1299'-450,"-1"0"0"1299"450,-1-3 0 0 0,-1-1 240 0 0,0 0 344 0 0,0 0 192 0 0,-1-1 33 0 0,1 0-209 0 0,0 0-160 0 0,0-1-208 0 0,0-1-96 0 0,1-1-56 0 0,0 0-48 0 0,0 1 64 0 0,0-1-32 0 0,0 1 24 0 0,1 1 56 0 0,-1 1 176 0 0,0 0 224 0 0,1 2 176 0 0,-1 1 120-1100 696,2 0-47 1100-696,-1 2-161 0 0,0 0-40 0 0,1 1-32 0 0,-1 0-168 0 0,1-1 24 0 0,-1 1-144 0 0,0 0-96 0 0,0-1 8 0 0,-1 0 16 0 0,1 0 56 0 0,-1 0 64 0 0,1 1 129 0 0,-1 0 39 0 0,1 0 32 0 0,0 1 8 0 0,0 1-248 0 0,2 0-64 0 0,-1 0-152 0 0,1-1-96 0 0,0 1 56 0 0,1 0-128 0 0,0-1 96 0 0,0 0-16 0 0,0-1 64 0 0,0 0 24 0 0,-1 0-56 0 0,1-1-16 0 0,0 1 72 0 0,0-1-72 0 0,-1 1 40 0 0,0 0 72 0 0,0 0-72 0 0,0 0 72 0 0,0 0-16 0 0,-1 1-40 0 0,1 0-64 0 0,-1 1 88 0 0,0 0 0 0 0,0 1 40 0 0,0 0 24 0 0,0 0-24 0 0,1 2-32 0 0,-1-1-88 0 0,1 1 40 0 0,0 0-40 0 0,0-1 40 0 0,1 1 72 0 0,-1-1-24 0 0,0 0-80 0 0,1 0 0 0 0,-1 0-56 0 0,1-1 0 0 0,0 0 104 0 0,-1 0-24 0 0,1 0-8 0 0,-1-1 40 0 0,1 0-24 0 0,-1-1 24 0 0,1 0 0 0 0,-1 0 64 0 0,0 0-40 0 0,0-1 48 0 0,0 2 64 0 0,-1-1-24 0 0,1 0-32 0 0,0 2-31 0 0,1-1-25 0 0,-1 2-128 0 0,1 0 96 0 0,0 1-16 0 0,1 2-24 0 0,1 3 120 0 0,2 2-104 0 0,1 3 0 0 0,0 2 0 0 0,2 2-80 0 0,-1 1 120 0 0,1-1-64 0 0,-1 0-24 0 0,0-2 72 0 0,-1-1-184 0 0,0-2 192 0 0,-2-2-216 0 0,-2-2 32 0 0,0-3 112 0 0,-2-2-105 0 0,0-1 282 0 0,-1-2-185 0 0,0-1 160 0 0,-2-2-152 0 0,-1-2-56 0 0,-1-1 120 0 0,-2-3-48 0 0,-1-3 112 0 0,-1-3 0 0 0,-1-2 88 0 0,-1-2-136 0 0,-1-3-40 0 0,0-1 112 0 0,0-1-216 0 0,0 0 48 0 0,0 1 208 0 0,2 1-144 0 0,0 3 176 0 0,2 3 40 0 0,1 2-240 0 0,2 5 216 0 0,1 2-224 0 0,2 3 240 0 0,1 2-104 0 0,1 2-112 0 0,1 0 128 0 0,0 1-320 0 0,1 0 232 0 0,1 2-40 0 0,1 0-64 0 0,2 2 184 0 0,0 1-144 0 0,3 4-8 0 0,1 2 16 0 0,1 4-152 0 0,2 4-8 0 0,1 3 80 0 0,1 4 72 0 0,2 4-16 0 0,1 2-440 0 0,1 2 240 0 0,0 1-152 0 0,1 1-80 0 0,-1 1-89 0 0,-1-1-31 0 0,1 0-104 0 0,-2-1-80 0 0,-1-3-40 0 0,-1-2 80 0 0,-2-4 160 0 0,-2-3 175 0 0,-2-4 145 0 0,-1-5 32-2552-987,-2-4-32 2552 987,-2-5-40 0 0,-1-3-24 0 0,-2-3 96 0 0,-2-2 16 0 0,-2-3 128 0 0,0-3 144 0 0,-2-2 112 0 0,-1-2 120 0 0,-1-2 112 0 0,-1-1-16 0 0,0-2-63 0 0,-1 1 39 0 0,0-2-64 0 0,0 1 0 0 0,0 1-16 0 0,1-2-24 0 0,0 1-8 0 0,0 1 8 0 0,1-1-8 0 0,1 2-16 0 0,0 1-16 0 0,1 0 0 0 0,0 2-24 0 0,1 1-16 0 0,1 2-8 0 0,2 0-96 0 0,0 3 64 0 0,0 1 56 0 0,2 2-80 0 0,0 1 49 0 0,0 1-105 0 0,0 2-64 0 0,1 2 32 0 0,2 2-40 0 0,0 2 48 0 0,1 2 40 0 0,3 3-80 0 0,0 4 48 0 0,2 2-64 0 0,1 3-96 0 0,1 2 8 0 0,0 2-24 0 0,0 0 24 0 0,0 1 32 0 0,-1-1 40 0 0,0 0-48 0 0,-1-2 56 0 0,-2-3 8 0 0,0-3-80 0 0,-2-4 56 0 0,-1-3-145 0 0,-2-4 1 0 0,0-3 8 0 0,-2-3 24 0 0,-1-2 56 0 0,0-1 32 0 0,-1-3 40 0 0,-2-2-16 0 0,-2-4 24 0 0,-1-3 0 0 0,-2-5 16 0 0,-3-3 24 0 0,-1-4-96 0 0,-2-3 16 0 0,-2-2 64 0 0,0 0 56 0 0,0 0 168 0 0,0 0 41 0 0,0 2-9 0 0,1 2-32 0 0,1 2 272 0 0,1 4-496 0 0,2 3 112 0 0,2 3-8 0 0,2 5 112 0 0,2 3 88 0 0,2 4-48 0 0,2 3-24 0 0,2 3-432 0 0,3 3 352 0 0,2 4-112 0 0,4 5 40 0 0,2 3-128 0 0,4 6 32 0 0,2 3-80 0 0,2 3-120 0 0,2 2-8 0 0,-1 1-48 0 0,1-1-32 0 0,0-1-40 0 0,-2-1-40 0 0,-1-2-64-2340 1271,-2-2 136 2340-1271,-2-3 40 0 0,-2-2 96 0 0,-2-4 39 0 0,-3-3 17 0 0,-2-4 32 0 0,-2-2-24 0 0,-2-3-56 0 0,-2-3-8 0 0,-2-3 8 0 0,-3-4 136 0 0,-2-3 80 0 0,-3-4 32 0 0,-2-4 0 0 0,-2-5-32 0 0,-3-3 40 0 0,-2-4 40 0 0,-1-1 9 0 0,0-1 39 0 0,-1 1 80 0 0,1 0 32 0 0,2 2 8 0 0,0 2 48 0 0,3 3-120 0 0,1 3-40 0 0,3 3 24 0 0,1 2-72 0 0,3 3 16 0 0,2 2-40 0 0,1 3-16 0 0,2 1 16 0 0,1 3-72 0 0,1 0 8 0 0,0 3-8 0 0,2 1-88 0 0,2 2 80 0 0,1 3 0 0 0,2 3-24 0 0,2 3 16 0 0,3 3-80 0 0,0 3-40 0 0,2 3-16 0 0,2 4 24 0 0,0 1-40 0 0,1 2 32 0 0,-1 1-8 0 0,0 1-128 0 0,-2-2 104 0 0,-1-1-16 0 0,-1-3-8 0 0,-2-2 24 0 0,-2-3 8 0 0,-2-2 16 0 0,-2-5 24 0 0,-2-5 0 0 0,-1-3-80 0 0,-2-4-32 0 0,-2-4 32 0 0,-2-3 64 0 0,-2-5 104 0 0,-2-4 8 0 0,-4-5 32 0 0,-2-5-8 0 0,-3-4 0 0 0,-2-4 72 0 0,-3-4-32 0 0,-2-4-16 0 0,-2-2-16 0 0,-2-1 448 0 0,-1-2-600 0 0,2 2 136 0 0,2 4 232 0 0,3 4-160 0 0,5 7 240 0 0,4 7 0 0 0,4 7-248 0 0,4 5 136 0 0,2 4 9 0 0,2 5-129 0 0,1 2 8 0 0,3 2 16 0 0,1 3-296 0 0,4 4 128 0 0,2 4-152 0 0,6 4-305 0 0,3 5 626 0 0,4 4-169 0 0,3 3 0 0 0,1 3-241 0 0,2 1-103 0 0,0 1-64 0 0,0 0-72 0 0,-2 0-32 0 0,-1 0 64 0 0,-2-2-8 0 0,-3-2 104 0 0,-1-3 80 0 0,-3-2 80 0 0,-2-4 104 0 0,-3-2 48 0 0,-3-4 16 0 0,-2-4-40 0 0,-3-3-56 0 0,-2-4 16-1218 614,-3-4-24 1218-614,-2-4 128 0 0,-3-3 120 0 0,-4-5 16 0 0,-2-3 72 0 0,-3-5 40 1218-614,-3-3 24-1218 614,-3-4 32 0 0,-2-3-16 0 0,-1-3 24 0 0,-2-3-64 0 0,-1-1-40 0 0,0-2 8 0 0,-1-2 304 0 0,1 0-520 0 0,0-1 80 0 0,0 1-72 0 0,2 1-8 0 0,3 3 200 0 0,2 3-200 0 0,4 5 64 0 0,3 5 64 0 0,3 6 0 0 0,3 5 88 0 0,4 5 81 0 0,2 5-73 0 0,2 4-56 0 0,2 3-88 0 0,3 4-16 2589 1070,4 3-24-2589-1070,2 6 24 0 0,5 3 0 0 0,3 5-448 0 0,3 3 392 0 0,4 4-32 0 0,2 2 24 0 0,2 3-168 0 0,0 0-25 0 0,0 2-167 0 0,0-1 32 0 0,-3 1-24 0 0,-1-2-16 0 0,-3-2 32-2589-1070,-3-3 48 2589 1070,-2-4 176 0 0,-4-6-48 0 0,-3-5-128 0 0,-3-5 40 0 0,-4-5-88 0 0,-3-6 128 0 0,-3-6 184 0 0,-4-6 0 0 0,-3-5 24 0 0,-4-7 72 0 0,-4-5 128 0 0,-4-5 48 0 0,-4-4 48 0 0,-3-4-56 0 0,-4-2 272 0 0,-3-3-280 0 0,-3-3-56 0 0,-1-2 48 0 0,1 0 144 0 0,1 3-128 0 0,4 4 64 0 0,4 6-32 0 0,5 6-143 0 0,6 8 127 0 0,3 5-88 0 0,5 6 56 0 0,3 6 32 0 0,2 3-160 0 0,3 3 24 0 0,1 3 32 0 0,3 3-152 0 0,1 5-40 0 0,4 5-112 2589 1070,4 6-88-2589-1070,3 7 120 0 0,3 6-256 0 0,5 5 480 0 0,2 4-48 0 0,2 1-56 0 0,2 2-160 0 0,2-3-56 0 0,-1-1-81 0 0,-1-4 57 0 0,-1-4-16 0 0,-3-5 32 0 0,-3-6-40-2589-1070,-3-5 16 2589 1070,-3-7 8 0 0,-4-6 24 0 0,-3-5 136 0 0,-3-5-24 0 0,-2-5 104 0 0,-3-2 8 0 0,-2-4 8 0 0,-4-3 56 0 0,-2-3-72 0 0,-2-3 184 0 0,-4-3-72 0 0,-3-3-88 0 0,-4-3 384 0 0,-2-3-424 0 0,-3-2 120 0 0,-1-2 144 0 0,-2 0 8 0 0,0 1-144 0 0,1 1 152 0 0,2 3-136 2589 1070,1 4 129-2589-1070,3 5-25 0 0,4 3-240 0 0,2 6 120 0 0,3 5 8 0 0,4 3-96 0 0,2 4 216 0 0,3 3-152 0 0,1 3-176 0 0,3 3 256 0 0,1 3-224 0 0,4 4 72 0 0,2 4 248 0 0,4 6-304 0 0,4 7-104 0 0,4 5 88 0 0,4 4-544 0 0,3 4 696 0 0,1 1 176 0 0,2 0-296 0 0,0 0-72 0 0,-1-2-200 0 0,-1-2-40 0 0,-2-3 103 0 0,-2-4-95 0 0,-4-4 96 0 0,-2-4-80 0 0,-4-4 16 0 0,-2-6 32 0 0,-4-3-136 0 0,-2-5 152 0 0,-3-5-72 0 0,-2-3 152-2589-1070,-3-4 104 2589 1070,-3-5-32 0 0,-4-3 192 0 0,-3-5 24 0 0,-3-4 72 0 0,-5-5 96 0 0,-3-4 264 0 0,-3-4-376 0 0,-2-4 48 0 0,-3-4-168 2589 1070,0-3 200-2589-1070,1-1 32 0 0,0 1-48 0 0,3 2 120 0 0,3 6-103 0 0,5 6-57 0 0,3 8-144 0 0,5 8 168 0 0,3 8 72 0 0,4 6-120 0 0,2 3 136 2303-1354,3 5-256-2303 1354,3 4-72 0 0,3 5-24-2303 1354,5 7-24 2303-1354,5 8 8 0 0,5 7-48 0 0,4 6-264 0 0,5 6 344 0 0,2 2-32 0 0,2 1-32 0 0,1 0-200 0 0,1-2 8 0 0,-2-3-73 0 0,-2-3 1 0 0,-2-4 32 0 0,-4-4-40 0 0,-3-5 16 2303-1354,-3-4 0-2303 1354,-3-5 16 0 0,-4-4-24 0 0,-2-5 32 0 0,-4-4 24 0 0,-3-4 0 0 0,-2-4 144 0 0,-3-3 120 0 0,-3-5 72-2552-987,-4-4 48 2552 987,-4-5 48 0 0,-3-4 16 0 0,-4-4 96 0 0,-5-4 88 0 0,-2-4 24 0 0,-4-3 272 0 0,-1-3-368 0 0,0-1 160 0 0,1 0-560 0 0,2 3 480-2340 1271,4 3-88 2340-1271,3 6-168 0 0,5 6 465 0 0,3 6-313 2589 1070,4 5-56-2589-1070,3 5-136 0 0,2 3-16 0 0,2 3-8 0 0,2 2 24 0 0,0 1 48 0 0,2 1 88 0 0,1 2-304 0 0,1 2 120 0 0,2 3 0 0 0,2 2-80 0 0,3 4-256 0 0,2 4 360 0 0,2 2-64 0 0,3 4-24 0 0,2 3-128 0 0,3 2-41 0 0,0 2-7 0 0,2 0-16 0 0,0 1 56 0 0,-2 0-48 0 0,-1-2 8 0 0,-2-1 40 0 0,-2-3-8 0 0,-3-2 96 0 0,-3-6-80 0 0,-2-4-8 0 0,-3-6 24 0 0,-2-5-32 0 0,-4-7 160 0 0,-2-5 0-2589-1070,-4-8 48 2589 1070,-3-6 64 0 0,-3-6 8 0 0,-4-4 48 0 0,-2-4-16 0 0,-4-2 64 0 0,-3-1 312 0 0,-3-3-368 0 0,-2-1 72 0 0,-2-1-96 0 0,-1-1 136 0 0,0 0-112 0 0,1 2-8 2589 1070,1 2 120-2589-1070,3 3 32 0 0,4 4 96 0 0,3 7 65 0 0,5 6-129 0 0,5 7-32 0 0,3 5-120 0 0,3 5-96 0 0,4 5 24 0 0,3 5-40 0 0,5 5 40 0 0,5 9-88 0 0,6 7-64 0 0,6 9 8 0 0,5 6-512 0 0,3 4 480 0 0,3 3-112 0 0,1 1-137 0 0,1 0-31 0 0,-1-1-88 0 0,-2-2 0 0 0,-1-2-56 0 0,-4-5-48 0 0,-2-3 40 0 0,-4-6 24 0 0,-4-7 48 0 0,-4-5 104 0 0,-3-7 7-2589-1070,-5-5 65 2589 1070,-3-5 64 0 0,-4-6 128 0 0,-4-4 128 0 0,-4-5 112 0 0,-4-5 96 0 0,-5-4 24 0 0,-3-5 49 0 0,-4-3 55 0 0,-2-4 72 0 0,-2-2-16 0 0,-2-2 24 0 0,-2 0 264 0 0,0-1-424 0 0,2 1 40 0 0,1 3 80 0 0,3 2-96 0 0,2 3 40 0 0,5 4-56 0 0,2 5-144 0 0,4 4 24 0 0,2 4-192 0 0,3 4-8 2589 1070,3 2-40-2589-1070,1 2 144 0 0,1 3 153 0 0,2 2-97 0 0,1 0-16 0 0,1 2-96 0 0,1 2 24 0 0,4 3 0 0 0,1 2-32 0 0,4 4-32 0 0,3 4-16 0 0,3 2-465 0 0,1 3 441 0 0,2 1-48 0 0,0 0-104 0 0,0 1-24 0 0,-1-2 40 0 0,-1-2-40 0 0,-2-2 16 0 0,-2-2 80 0 0,-4-4-32 0 0,-2-2 104 0 0,-2-2 32 0 0,-2-3-8 0 0,-3-2 64-2589-1070,-1-1-80 2589 1070,-2-3 24 0 0,-1-1 40 0 0,-2-2-24 0 0,-2-2 0 0 0,-2-3 48 0 0,-3-3-32 0 0,-3-3 32 0 0,-3-3 32 0 0,-2-6 376 0 0,-3-4-320 0 0,-2-4-32 0 0,0-4-32 2589 1070,-2-2-16-2589-1070,1-3 144 0 0,0 0 24 0 0,1 0 40 0 0,3 4 0 0 0,4 5-80 0 0,4 6-48 0 0,4 7 57 0 0,4 7-1 0 0,3 6-40 0 0,3 6-48 0 0,4 5-8 0 0,4 6-40 0 0,5 7-88 0 0,4 7 16 0 0,5 6-240 0 0,3 4 120 0 0,1 2-561 0 0,2 2 417 0 0,0-1 40 0 0,0-1-312 0 0,-1-1-72 0 0,-1-2-128 0 0,-3-1 32 0 0,-2-3 184 0 0,-2-1 175 0 0,-3-4 201 0 0,-3-3 40 0 0,-4-4 32 0 0,-3-5-32 0 0,-3-4-80-2589-1070,-3-5 112 2589 1070,-4-5 88 0 0,-2-5 112 0 0,-4-4 184 0 0,-3-5 40 0 0,-4-3 72 0 0,-3-3 49 0 0,-5-4-1 0 0,-3-3 0 0 0,-3-4 264 0 0,-2-4-456 0 0,-3-4 64 0 0,0-2-16 0 0,0-1 56 0 0,2-1 56 2589 1070,4 4 0-2589-1070,5 3-128 0 0,5 7 64 0 0,6 6-55 0 0,4 7-105 0 0,5 6-96 0 0,4 7 24 0 0,4 6-64 0 0,4 7-96 0 0,5 5 136 0 0,5 7-80 0 0,4 6-24 0 0,3 4-56 0 0,3 3-409 0 0,1 1 281 0 0,0 1 8 0 0,0 0-56 0 0,0-2-152 0 0,-2 0-72 0 0,-1-2-64 0 0,-2-2-88 0 0,-3-3 48 0 0,-2-1 48 0 0,-3-3 128-2589-1070,-3-3 144 2589 1070,-3-3 7 0 0,-3-5 65 0 0,-3-4 24 0 0,-2-6 88 0 0,-4-4 136 0 0,-3-7 160 0 0,-4-6 128 0 0,-3-5 33 0 0,-4-6 47 0 0,-5-5-16 0 0,-3-7 240 0 0,-5-4-344 0 0,-2-5-32 0 0,-3-5-24 0 0,-1-1 40 0 0,2-1 32 0 0,2 3-80 0 0,4 4-8 0 0,5 8 48 0 0,5 7-64 0 0,6 9-16 0 0,5 8-8 0 0,3 6 1 0 0,4 6-201 0 0,2 5-72 0 0,4 4 224 0 0,3 6-80 0 0,4 6 80 0 0,3 5 48 0 0,3 4-312 2589 1070,2 4 112-2589-1070,1 2-136 0 0,1 2-385 0 0,-1 0 337 0 0,0 0-200 0 0,-1-1-16 0 0,0-2-176 0 0,-2-2-72 0 0,-2-2 24 0 0,-3-4 88-2589-1070,-2-3 40 2589 1070,-3-4 144 0 0,-3-3 183 0 0,-3-4 17 0 0,-1-3 168 0 0,-4-3 48 0 0,-1-2 73 0 0,-1-2 167 0 0,-3-2 0 0 0,-2-2 112 0 0,-1-3-24 0 0,-4-4 48 0 0,-2-4-64 0 0,-3-6 32 0 0,-3-7 328 0 0,-2-6-584 0 0,-2-6 112 0 0,1-5-200 0 0,0 0 96 0 0,2 1 16 0 0,4 4-40 0 0,4 8 0 0 0,3 7-56 0 0,3 7 136 2589 1070,4 7-143-2589-1070,1 6 63 0 0,4 4-24 0 0,1 4-144 0 0,3 3 168 0 0,4 6-24 0 0,5 4-56 0 0,3 6-112 0 0,4 5-385 0 0,4 4 281 0 0,3 4-24 0 0,2 3 56 0 0,2 2-280 0 0,-1 2-32-2589-1070,1-1-192 2589 1070,-2 0-120 0 0,-2-1 104 0 0,-1-2 96 0 0,-2-3 208 0 0,-3-4 200 0 0,-3-5 16 0 0,-3-5-65 0 0,-4-7 17 0 0,-4-6-56 0 0,-3-4 48 0 0,-3-6 136 0 0,-3-4 56 0 0,-4-3 136 0 0,-3-5-8 0 0,-4-4 120 0 0,-3-4 24 0 0,-5-4 73 0 0,-2-4 119 0 0,-4-4-40 0 0,-2-5 8 0 0,-3-2 288 0 0,-1-5-448 0 0,-1-2-56 0 0,0-1 104 0 0,3 2 64 0 0,3 5-80 0 0,6 6 112 0 0,4 7-152 0 0,5 8 89 0 0,3 8-57 0 0,4 4-144 0 0,2 4-32 0 0,2 3-176 0 0,1 2 88 0 0,1 3-88 0 0,2 2 16 0 0,2 3-32 0 0,4 4 80 0 0,3 5 16 0 0,4 4-280 0 0,2 5-217 0 0,3 2 217 0 0,0 2-48 0 0,1 1 224 0 0,-1 0-184 0 0,-1-1 64 0 0,-3-2 56 0 0,-2-2 56 0 0,-2-3 0 0 0,-3-2 48 0 0,-2-3 32 0 0,-1-3-16 0 0,-2-1 24 0 0,-1-3-40 0 0,-1-2 64 0 0,-1-1 0 0 0,0-2-48 0 0,0-1 40 0 0,-1-2-88 0 0,-1-2 72 0 0,0-1 8 0 0,-1-1-8 0 0,-1-3 88 0 0,0-1-136 0 0,-2-3 96 0 0,-1-2-16 0 0,-2-4 56 0 0,-1-2 48 0 0,-2-4 40 0 0,-3-3-72 0 0,-3-4-32 0 0,-1-2 24 0 0,-2-2 272 0 0,0-1-344 0 0,1 1-96 0 0,1 2 160 0 0,4 5 48 0 0,3 4 24 0 0,3 7 145 0 0,4 5-57 0 0,2 6-40 0 0,3 6-408 0 0,5 5 328 0 0,3 7-160 0 0,6 5 40 0 0,3 6-48 0 0,4 4-24 0 0,1 3-104 0 0,2 1-49 0 0,-2 0-103 0 0,0-1-176 0 0,-1-1 8 0 0,-1-2-80 0 0,-1-3-48 0 0,-2-1 224 0 0,-1-4 80 0 0,-2-2 88 0 0,-2-3 224 0 0,-2-2-56 0 0,-2-4 56 0 0,-2-2-24 0 0,-2-1-24 0 0,-1-3 40 0 0,-1 0-56 0 0,-2-2 64 0 0,0-1-64 0 0,-2-2 40 0 0,0-1 24 0 0,0 0-16-1218 614,0-1 32 1218-614,-1 0-296 0 0,1 0-681 0 0,0 1-1535 0 0,1 0-3217 0 0,-1 0-913 0 0,-1-2 5370 0 0,0-1 1248 0 0</inkml:trace>
  <inkml:trace contextRef="#ctx1" brushRef="#br1" timeOffset="67693.16">1146 573 8 101117 65594,'0'0'0'0'0,"1"-1"0"-4404"259,1 0 0 8808-518,0-1 0-4404 259,1 0 0 0 0,-1-1 0 0 0,-1 1 0 0 0,0 1 0 0 0,-1-1 0 0 0,0 1 0 0 0,-1 1 0 0 0,0 0 0 0 0,-1 0 0 0 0,1 1 0 0 0,-1 0 0 0 0,0 0 56 0 0,0 0 32 0 0,-1 1 64 0 0,1-1 48 0 0,-1 0 56 0 0,0 0 8-4404 259,0 0-80 8808-518,0-1-32-8808 518,0 1 120 4404-259,0 0 208 0 0,1 0 289 0 0,-1 1 279 0 0,0 1 40 0 0,0 1-224 0 0,0 1-144 0 0,0 1-199 0 0,0 2-209 0 0,-1 1-128 0 0,1 0-80 0 0,0 2-56 0 0,0 0 8 0 0,-1 1-80 0 0,0 0 32 0 0,1 0-96 0 0,-1 1-112 0 0,0-1-104 0 0,-1 0-185 0 0,1-2-31 0 0,-1 0 48 0 0,1-1 112 0 0,-1-1 160 0 0,1-1 112 0 0,0-1 176 0 0,-1 0 152 0 0,1 0 224 0 0,0 1 120 0 0,0 1 25 0 0,-1 0-33 0 0,2 1-56 0 0,-1 0 0 0 0,2 0 8 0 0,-1-1-8 0 0,2 0-72 0 0,0-1-120 0 0,1-1-72 0 0,0-3-128 0 0,1 0 8 0 0,0-3 0 0 0,1-2-72 0 0,0-3 24 0 0,2-1-40 0 0,-1-3 40 0 0,2-2-40 0 0,-1-2-24 0 0,0-1-32 0 0,-1-2-88 0 0,1-1 88 0 0,-1 0 8 0 0,1 0 0 0 0,-1 0 56 0 0,0 1-64 0 0,1-1 16 0 0,0 2 24 0 0,0 0-16 0 0,0 1 16 0 0,-1 3-32 0 0,1 1 64 0 0,-1 3 25 0 0,-1 2 7 0 0,-1 1 8 0 0,0 3-8 0 0,-1 0-40 0 0,-1 2 8 0 0,0 0-8 0 0,0 2-64 0 0,-1 0 16 0 0,0 0-8 0 0,0-1-32 0 0,0 1-40 0 0,0-2-16 0 0,0 1-32 0 0,1-2 16 0 0,-1 0 48 0 0,0 0 47 0 0,0-1 1 0 0,0 0-16 0 0,0 0 24 0 0,-1 1-56 0 0,1 0-32 0 0,-1 0 24 0 0,0 1-88 0 0,0 1-8 0 0,0 0 40 0 0,-1 2-16 0 0,-1 2 40 0 0,0 2 16 0 0,-1 2 16 0 0,0 3 16 0 0,-1 2-8 0 0,0 3 32 0 0,-2 1 8 0 0,1 1-8 0 0,-2 0 56 0 0,1-1 0 0 0,-1 1-56 0 0,1-2 136-2228 82,0-1 136 2228-82,0-1 96 0 0,1-2 120 0 0,2-2-71 0 0,0-2-177 0 0,3-3-88 0 0,1-2-88 0 0,2-2 0 0 0,1-2 48 0 0,2-1 16 0 0,1-2-24 0 0,1-2 16-390-1993,2-2 32 390 1993,0-2-8 0 0,2-3 32 0 0,0-2-48 0 0,1-3-80 0 0,0-1-16 0 0,1-2-48 0 0,-1-1 8 0 0,0-1 48 0 0,0-2-56 0 0,0-2 24 0 0,-1 1-96 0 0,-1-1-8 0 0,1 1 24 390 1993,-1 1 40-390-1993,0 1 16 0 0,-1 2 0 0 0,0 2-16 0 0,-1 1 8 0 0,0 3 328 0 0,-1 2-296 0 0,0 2 0 0 0,0 2 16 0 0,-1 2-16 0 0,-1 2 32 0 0,-1 2 40-390-1993,0 0 16 390 1993,-1 2-24 2038-72,-1 1-48-2038 72,-1 1-88 0 0,0 1-368 0 0,-1 0 104 580 1983,0 2-88-580-1983,-2 1-129 0 0,1 1-23 0 0,-2 1 104 0 0,0 2 128 0 0,-2 2 96 0 0,0 2 120 0 0,-1 2 24 0 0,-1 2 0 0 0,0 1 104 0 0,0 1 0 0 0,-1 0 72 0 0,1 0 72 0 0,1 0-8 0 0,-1-2 96 0 0,1-2 56 0 0,1-2 48 0 0,0-2 88 0 0,1-3 88 0 0,0-3-16 0 0,1-2-55 0 0,1-1-97 0 0,0-3-192 0 0,2-1 0 0 0,1-3-56 0 0,1-1 32 0 0,1-3 16-2618-1911,1-2-56 2618 1911,2-3-24 0 0,0-2-72 0 0,2-2-48 0 0,1-2 40 0 0,2 0-8 0 0,0 0 56 0 0,0-1-16 0 0,1 1-16 0 0,1 0 32 390 1993,-2 0 8-390-1993,1 0 56 2228-82,-2-1 96-4456 164,1 0-312 2228-82,-2-1-32 0 0,1-2 128 0 0,-1 1 16 0 0,0-1-24 0 0,-1 0 104 0 0,1 2-232 0 0,-1 1 184 2228-82,0 3 40-2228 82,0 3-16 0 0,-1 3 16 0 0,-1 3-48 0 0,-1 3-40 0 0,0 2-80 0 0,0 3 160 0 0,0 1-128 0 0,-1 3 80 0 0,1 1-40 0 0,0 2-32 0 0,-1 2 72 0 0,1 1-64 0 0,-1 2-32 0 0,0 1-96 0 0,0 2 112 0 0,-1 0 64 0 0,0 1 104 0 0,-1 0 64 0 0,-1 0-32 0 0,0-1-32 0 0,-2-1-32 0 0,1-1 16 0 0,-1-2-56 0 0,0-3-8 0 0,0-2 0 0 0,1-2-24 0 0,1-3 8 0 0,0-1 8 0 0,2-2 24 0 0,0-2 16 0 0,2-1 56 0 0,0-1 0 0 0,1-3-168 0 0,1 0 32 0 0,0-1 16 0 0,1-1-80 0 0,0-1 96 0 0,1-1-72 0 0,1-1 80 0 0,0-1 40 0 0,0 0 32 0 0,0-1-24 0 0,-1 0-64 0 0,0 0-88 0 0,-1 0 40 0 0,-1 0 160 0 0,0 1-88 0 0,-1 0 112 0 0,-1 2 16 0 0,-1 0-176 0 0,1 1 144 0 0,-1 2-48 0 0,-1 0-16 0 0,0 3 88 0 0,-1 1-96 325 991,-1 2-8-325-991,-1 3-208 0 0,0 1 48 0 0,-1 2 48 0 0,0 2-32 0 0,-2 3 176 0 0,0 1-72 0 0,0 4-24 0 0,-1 3 16 0 0,0 2-32 0 0,-2 3 56 0 0,0 2 32 0 0,-1 2 16 0 0,-1 1 88 0 0,0 0-8 0 0,-1 0 40 0 0,0 1 56 0 0,-1-2-112 0 0,1-1-368 0 0,0-2 256 0 0,1-3-64 0 0,0-2 120 0 0,2-4 32 0 0,0-2-40 0 0,2-3 40 0 0,1-2-40 0 0,0-1 24 0 0,1-3 80 0 0,1 0-24 0 0,1-1 24 0 0,0-2-24 0 0,1 0 48 0 0,1-2 40 0 0,2-1-72 0 0,0-2 0 0 0,2-3-48 0 0,1-2-56 0 0,1-2 248 0 0,2-4-368 0 0,0-2-8 0 0,1-3-72 0 0,0-1 232 0 0,0-2-8 0 0,0 0-40 0 0,0 2 160 0 0,-1 0-168 0 0,-1 3 32 0 0,-1 3 24 0 0,0 2 0 0 0,-2 4 0 0 0,0 3-32 0 0,-2 3 0 0 0,0 2-320 0 0,-1 2 184 0 0,-1 2-48 0 0,0 2-88 0 0,-2 1 96 0 0,0 3 16 0 0,0 1-128 0 0,-2 1 80 0 0,0 2 88 0 0,-1 2-160 0 0,-2 1 168 0 0,0 3 72 0 0,-2 1-72 0 0,0 3 152 0 0,0 2-184 0 0,-1 1 232 0 0,0 3 120 0 0,-1 0-112 0 0,1 2-144 0 0,0 0 32 0 0,-1-1 0 0 0,2 0 16 0 0,-1-1 72 0 0,1-2 16 0 0,1-3 48 0 0,1-2 0 0 0,1-2 48-325-991,2-4-56 325 991,1-3-112 0 0,1-2 64 0 0,1-3-80 0 0,2-2 64 0 0,0-2 8 0 0,0-1 16 0 0,2-2-16 0 0,-1-2-48 0 0,1-1 72 0 0,0-1-120 0 0,1-2-8 0 0,0-1 56 0 0,0-1-48 0 0,1 0 48 0 0,1-1-32 0 0,0-1-64 0 0,0-1-32 0 0,0-3-56 0 0,1-1 24 0 0,0-2-48 0 0,0-1 16 0 0,-1-1 304 0 0,0 1-416 0 0,-1 2 104 0 0,-2 2 16 0 0,0 2 8 0 0,-2 5 224 325 991,-1 2-120-325-991,-1 3 56 0 0,-1 3 96 0 0,-1 2-176 0 0,0 2-32 0 0,0 2 216 0 0,-2 1-80 0 0,1 2 0 0 0,-1 2-128 0 0,0 2 88 0 0,0 1 8 0 0,-1 1 24 0 0,0 1-40 0 0,-1 0-24-325-991,1 0 8 325 991,-1-1 40 0 0,0 0-40 0 0,-1-1 48 0 0,1-2 16 0 0,0 0-88 0 0,1-1 96 0 0,1-1-24 0 0,0-1-32 0 0,1-1 96 0 0,1-1-144-2228 82,0-1 16 2228-82,1 0 40 0 0,1 0 24 0 0,0-1 24 0 0,0 1 24 0 0,1 0-40 0 0,1 1-56 0 0,0 1-24 0 0,0-1-16 0 0,1 0 40 0 0,1-1-24 0 0,0-2 88 0 0,1-2-64 0 0,0-3 0 0 0,2-2 0 0 0,0-4-40 0 0,1-3 72 0 0,0-3-32 0 0,1-2 24 0 0,1-2-72 0 0,-1-1 16 0 0,0 1-8 0 0,-1 0 24 0 0,-1 0 104 0 0,0 2-64 0 0,-2 2 48 0 0,-1 1-24 0 0,-1 3-48 0 0,-1 1 56 0 0,0 2-80 2228-82,-1 2 32-2228 82,-1 1-16 0 0,1 2 16 0 0,-1 2-8 0 0,-1 1-40 0 0,0 2-16 0 0,0 2 0 0 0,0 2 88 0 0,-1 4 16 0 0,0 2-40 0 0,0 2-16 0 0,-1 1-16 0 0,0 2 16 0 0,0 0 72 0 0,0 1 16 0 0,0 0-136 0 0,-1-1 64-2228 82,1 0-16 2228-82,-1-2-8 0 0,0-1 96 0 0,0-1-88 0 0,-1-1 24 0 0,0-1-24 0 0,-1-1 8 0 0,1-1 0 0 0,0 0 0 0 0,0-2 40 0 0,0 0-56 0 0,1-2 0 0 0,1 0 0 0 0,1-2-128 0 0,0-1 88 0 0,2-3 0 0 0,2-3-48 0 0,1-3 80 0 0,3-4 16 0 0,2-5-16 0 0,2-4 48 0 0,3-7 16 0 0,3-4-80 0 0,1-4 72 0 0,1-3 312 0 0,0-1-344 0 0,0-1-184 0 0,0 2 40 0 0,-2 3 56 0 0,-2 4-16 0 0,-1 4 208 0 0,-2 5-336 0 0,-3 6 16 0 0,-1 5-120 0 0,-2 6-8 0 0,-2 3-8 0 0,-1 4-144 0 0,-2 4 8 0 0,-2 3-48 0 0,-2 3 255 0 0,-1 2 129 0 0,-1 3 120 0 0,-2 1-184 0 0,0 1 208 0 0,-1 2 32 0 0,-1 0 80 0 0,-1 0 88 0 0,0-1 129 0 0,0 1 47 0 0,-1-1-16 0 0,0 0 16 0 0,1 0 40 0 0,0 1-56 0 0,1-1 24 0 0,1 0-80 0 0,1-1-104 0 0,2-2 8 0 0,2-1-80 0 0,2-3 0 0 0,2-1-40 0 0,1-3-32 0 0,2-2-8 0 0,0-1-24 0 0,2-4 16 0 0,0-1 24 0 0,0-3 32 0 0,2-3-40 0 0,1-3-8 0 0,2-5 0 0 0,2-4-192 0 0,2-7-48 0 0,1-4 232 0 0,2-5-400 0 0,1-4 96 0 0,1-1-136 0 0,0 0-8 0 0,-2 1 56 0 0,0 3-408 0 0,-2 4 0 0 0,-3 5-9 0 0,-2 4-47 0 0,-4 6 296 0 0,-1 6 192 0 0,-3 4 32 0 0,-2 6 224 0 0,-1 3 96 0 0,-2 4-40 0 0,-1 4 80 0 0,0 3-184 0 0,-1 3 120 0 0,-1 1 80 0 0,0 2 96 0 0,-2 0 240 0 0,0 0-104 0 0,-1-1 416 0 0,0 0 192 0 0,-1-2-151 0 0,0 0 63 0 0,-1-1-112 0 0,2-1-160 0 0,-1-1 8 0 0,2-1-208 0 0,0-3-72 0 0,2-3-120 0 0,1-2-80 0 0,2-4-64 0 0,2-2-88 0 0,2-4 16 0 0,3-3 32 0 0,1-4-24 0 0,1-3 40 0 0,3-5 0 0 0,0-2-8 0 0,2-3 336 0 0,1-2-384 0 0,1-2-32 0 0,0 0-16 0 0,-1 0 80 0 0,0 1 8 0 0,-1 3-144 0 0,-2 3 96 0 0,-2 4-96 0 0,-2 4 200 0 0,-1 5-216 0 0,-2 4 152 0 0,-2 4-40 0 0,-1 3-176 2228-82,-1 3 280-2228 82,-1 3-160 0 0,0 3 40 0 0,-1 1 16 0 0,0 3 96 0 0,-1 2-320 0 0,0-1 280 0 0,0 1 112 0 0,-1-2 64 0 0,1-1 104 0 0,-1-1 208 0 0,1-1 32 0 0,-1-2-8 0 0,2-2-15 0 0,0-2-105-2228 82,2-2-128 2228-82,1-4-16 0 0,1-2-128 0 0,3-3-48 0 0,1-3-56 0 0,1-3 24 0 0,2-3 400 0 0,1-3-336 0 0,2-2-32 0 0,1-2-8 0 0,0-1-24 0 0,0-2-96 2228-82,0 0 232-2228 82,0 1-184 0 0,-1 0-96 0 0,-1 3 0 0 0,-1 1-104 0 0,-1 3 32 0 0,-1 2 120 0 0,-1 4-128 0 0,-2 2-32 0 0,1 2 96-2228 82,-2 2-48 2228-82,0 2 176 0 0,-1 1-96 0 0,-1 2 104 0 0,0 0 8 218 995,-1 3-40-218-995,0 0 168 0 0,-1 2-112 0 0,-1 2 136 0 0,-2 0 0 0 0,0 3-64 0 0,-2 1-16-218-995,0 1-104 218 995,-2 1-360 2228-82,0 1 384-4238 1159,-1 0 16 2010-1077,0 0 32 0 0,0 0-40-218-995,1-1 48 218 995,1 0 8 0 0,1-2-8 0 0,2-2 72 0 0,1-2-72 0 0,1-2-56 0 0,2-2 32 0 0,1-2-8 0 0,1-2 16 0 0,0-2-64 0 0,1 0 8 0 0,1-2-32 0 0,0-2-16 0 0,1 0 112 0 0,0-3-88 0 0,1-1 16 0 0,2-3 24 0 0,0-2 280 0 0,1-3-280 0 0,1-2-48 0 0,1-3 48 0 0,0-2-160 0 0,0-3 32 0 0,0-1 32 0 0,0-1-24 0 0,0 0 152 0 0,-1 1-24 0 0,-1 2 40 0 0,0 1-48 0 0,-1 4-72 218 995,-1 2 96-218-995,0 3 0 0 0,-2 4 120 2335-86,-1 2 120-2335 86,-1 4-192 0 0,-1 2-24 0 0,-1 2-72 0 0,0 3-16 0 0,-1 2 8 0 0,-1 2 32 0 0,0 0-160 0 0,-1 2 40 0 0,0 2 48 0 0,0 0-32 0 0,-1 2 96 0 0,0 0-120 0 0,-1 0 96 0 0,0 0 112 0 0,0 1-80 0 0,-1-2 136 0 0,0 1-88 0 0,0 0-360 0 0,0-1 552 0 0,-2 2-80 0 0,-1-1-16 0 0,0 3-120 0 0,-1 0-48 0 0,0 1 96 0 0,0 1 32 0 0,0 0 0 0 0,1 0 112 0 0,2-2-80 0 0,0-1 24 0 0,3-3-64 0 0,1-2-40 0 0,1-4-8-325-991,3-2-48 325 991,1-2 72 0 0,1-2-56-2228 82,2-3-64 2228-82,1-2 48 0 0,1-4 0 0 0,2-4 0 0 0,0-3 8 0 0,1-3 296 0 0,1-3-472 0 0,1-1 80 218 995,-1-3-200 1792-2072,1-1 216-2010 1077,-1 1 120 0 0,-1 0-104 0 0,0 1 128 0 0,-1 2-72 325 991,-1 2-40-325-991,0 3-32 0 0,-1 2 240 0 0,-2 4-144 0 0,0 2 72 0 0,-1 4 24 0 0,-1 2-56 0 0,-2 3-32 0 0,0 2-80 0 0,-1 2 120 0 0,-2 3-200 0 0,0 3 88 0 0,-1 3 8 0 0,0 3-184 0 0,-1 1 296 0 0,-2 4-80 0 0,0 1 64 0 0,0 2 56 0 0,-1 1-448 0 0,0 1 472 0 0,0-2-48 0 0,0 0 24 0 0,1-1-120 0 0,1-3-24 0 0,0-2 0 0 0,1-2-32 0 0,0-2 80 0 0,2-3-48 0 0,0-2 128 0 0,1-2 56 0 0,1-2-80 0 0,1-1-32 0 0,1-2-8 0 0,0-1-16 0 0,1-1-24 0 0,1-1 80 0 0,2-2-48 0 0,0-3 64 0 0,2-1 64 0 0,1-4 56 0 0,1-1-304 0 0,0-1-152 0 0,2-2-8 0 0,-1 0 288 0 0,0-1-8 0 0,-1 1 24 0 0,0 0-80 0 0,-1 0 104 0 0,0-1-152 0 0,-1 1 0 0 0,-1-1 72 0 0,0 1-144 0 0,-1-1 168 0 0,1 1 72 0 0,-2 2-88 0 0,1 0 16 0 0,-1 0-72 0 0,-1 2 112 0 0,1 2-64 0 0,-1 0 8 0 0,-1 3 72 0 0,0 1-144 0 0,0 2 88 0 0,-1 2 96 0 0,0 1-144 0 0,0 1 88 0 0,-1 2-40 0 0,0 0 72 0 0,-1 3-56 0 0,1 1-104 0 0,-1 4-32 0 0,1 2 56 0 0,0 3 40 0 0,-1 3 40 0 0,1 2 16 0 0,-1 0-56 0 0,0 2 40 0 0,0 0-224 0 0,-1-1 184 0 0,0 1-24 0 0,0-1-48 0 0,-1-2 56 0 0,0-2 72 0 0,1-2-184 0 0,0-3 80 0 0,0-3 208 0 0,1-3-272 0 0,1-3 64 0 0,0-1 272 0 0,1-3-192 0 0,1-1 128 0 0,1-2 160 0 0,2-2-416 0 0,0-4 328 0 0,2-5-120 0 0,1-3-248 0 0,3-3 136 0 0,1-4-136 0 0,1-2 48 0 0,1-3 240 0 0,0-2-96 353 989,0 0-40-353-989,0 1 8 0 0,-1 1-120 0 0,-2 4 120 0 0,-2 4 40 0 0,-2 4-168 0 0,-1 5 192 0 0,-2 4-184 0 0,-2 5-16 0 0,-2 3 24 0 0,-1 4-240 0 0,-2 3 32 0 0,-1 4 48 0 0,-2 4-32 0 0,-2 3 152 0 0,-1 3 56 0 0,-2 2-72 0 0,0 1 240 0 0,-2 1-128 0 0,1 0 48 0 0,-1 0 176 0 0,0-1-312 0 0,0 0 256 0 0,1-2-40 0 0,0-1-240 0 0,1-1 344 0 0,-1 0-88 0 0,2-1-56 0 0,0 0 56 0 0,0 0-136 0 0,1 0 72 0 0,-1 1 128 0 0,0 0-80 0 0,1 0 64 0 0,0-2-536 0 0,0 0 296 0 0,2-2 128 0 0,2-3-72 0 0,2-3 360 0 0,1-4-320 0 0,3-2-96 0 0,3-4 96 0 0,2-3 56 0 0,2-5-32 0 0,2-3-40 0 0,3-3-64 0 0,0-5-24 0 0,2-2-56 0 0,0-2 72 0 0,-1-1 120 0 0,0 0-144 0 0,-1 0 112 0 0,-2 1 56 0 0,0 1-64 0 0,-3 3-16 0 0,0 3 88 0 0,-1 3-160 0 0,-2 4 88 0 0,-1 4 8 0 0,-2 4-184 0 0,0 4 8 0 0,-2 3-160 0 0,-2 5 72 0 0,-1 4-48 0 0,-2 5 40 0 0,-2 6 24 0 0,-1 4 40 0 0,-2 6 272 0 0,-1 3 24 0 0,-1 4 8 0 0,-1 0 120 0 0,-2 2-112 0 0,0-1 32 0 0,-1-2 152 0 0,0-3-408 0 0,0-2 376 0 0,1-4 88 0 0,0-4-96 0 0,2-5 0 0 0,3-5 56 0 0,1-6-184 0 0,3-5 32 0 0,3-4-56 0 0,2-6-72 0 0,4-6 48 0 0,3-6 376-353-989,2-6-456 353 989,4-6 32 0 0,2-6-16 0 0,3-5-96 0 0,1-4-168 0 0,1-3 104 0 0,1-3 56 0 0,-1 1-40 0 0,0-1 208 353 989,-1 2-64-353-989,-1 3-136 0 0,-1 2 48 0 0,-1 5 40 0 0,-1 5 24 0 0,-1 6 176 0 0,-2 6-88 0 0,-2 5-40 0 0,-2 5-208 0 0,-3 4-104 0 0,-1 5 256 0 0,-2 2-288 0 0,-2 3 216 0 0,-2 5-72 0 0,-4 3-152 0 0,-1 5 336 0 0,-3 4-32 0 0,-3 3 64 0 0,-1 4-40 0 0,-1 0-48 0 0,-2 2-40 0 0,0 0 112 0 0,0 0 48 0 0,0-2 240 0 0,1-1 8 0 0,1-2-88 0 0,2-4 56 0 0,3-3-232 0 0,2-3-48 0 0,2-5-8 0 0,4-4 8 0 0,3-5 80 0 0,2-3-24 0 0,2-3-152 0 0,3-4-40 0 0,1-3-72 0 0,2-3 32 0 0,2-3 112 0 0,0-1 64 0 0,0-3-48 0 0,0-1 16 0 0,1-2 88 0 0,-1 1-176 0 0,-1-1-24 0 0,0 1 96 0 0,-1 0-128 0 0,-1 2 96 0 0,-1 2-56 0 0,-2 2-120 0 0,0 3 8 0 0,-3 4 56 0 0,0 2 96 0 0,-2 3 40 0 0,-2 3 136 0 0,-1 2-112 0 0,-1 2 16 0 0,-2 2-96 0 0,0 3-184 0 0,-2 3 160 0 0,-1 4 16 0 0,-1 4 40 0 0,-2 5 112 0 0,0 2 32 0 0,-1 3-120 0 0,-1 2 80 0 0,-1 1-64 0 0,0 1 88 0 0,0-1 152 0 0,0-2-24 0 0,2-2 200 0 0,0-3-568 0 0,3-2 344 0 0,1-4 0 0 0,2-3-24 0 0,2-4-112 0 0,2-4 408 0 0,1-3-384 0 0,2-3-16 0 0,2-2-32 0 0,1-5 64 0 0,3-3-264 0 0,1-6 72 0 0,3-6-72 0 0,1-5 16 0 0,2-5 248 0 0,2-4-128 0 0,0-3 112 0 0,0 0-16 0 0,-1-1-120 0 0,-1 0 0 0 0,-2 2 40 0 0,-1 2 8 0 0,-3 3-48 0 0,-1 5 96 0 0,-1 4-120 0 0,-2 5 72 0 0,-1 4 16 0 0,-1 5-8 0 0,-2 4 80 0 0,0 4-88 0 0,-1 3 72 0 0,-1 2-56 0 0,0 3 24 0 0,-1 2-104 0 0,0 2-128 0 0,-1 2 184 0 0,-1 2-160 0 0,-1 2 256 0 0,0 1 24 0 0,-1 0-32 0 0,-1 1 48 0 0,0 0-224 0 0,0-1 272 0 0,1-2-192 0 0,0-1 80 0 0,1-2 24 0 0,1-2-184 4827-293,1-3-24-4827 293,1-1 48 0 0,1-2 24 0 0,0 0 104 0 0,1-1 72 0 0,1-1-96 0 0,0 1 168 0 0,0-1-160 0 0,2-1 16 0 0,-1-1-40 0 0,2 0-104 0 0,0-1 152 0 0,0-1 32 0 0,1-1-104 0 0,1-1-56 0 0,-1-2 96 0 0,1-1-88 0 0,0-1 168 0 0,-1 1-96 0 0,0-1 40 0 0,0 2-32 0 0,-1-1-184 0 0,-1 1 216 0 0,1 1-160 0 0,-1 0 104 0 0,-1 1-24 0 0,0 0-96 0 0,0 2 264 0 0,0-1-216 0 0,-1 1 136 0 0,0 1 56 0 0,0 1-272 0 0,-1-1 232 0 0,0 1-40 0 0,0 1 40 0 0,-1 0 0 0 0,-1 1-128 0 0,0 0 152 0 0,-1 1-88 0 0,0 0-152 0 0,-1 1 232 0 0,0 0-112 0 0,-1 0 8 0 0,1-1 104 0 0,1 1-104 0 0,0-1-16 0 0,1 0-48 0 0,1-1 248 0 0,0 1-48 0 0,2-1-112 0 0,0-2 152 0 0,0 0-144 0 0,0-1 72 0 0,0-1-8 0 0,0 1-320 0 0,1-1 200 0 0,-1 0-104 0 0,1 0 64 0 0,-1 0 400 0 0,1 0-240 0 0,0-1-72 0 0,1 0 240 0 0,-1-1-176 0 0,2-1-192 0 0,-1 1 144 0 0,1-1 56 0 0,0 1-40 0 0,0 0-8 0 0,1 0-64 0 0,-1-1-112 0 0,1 0-56 0 0,0-1 288 0 0,1 1-16 0 0,0-2-224 0 0,1 1 72 0 0,-1 0 88 0 0,0 1 64 0 0,-1 1 0 0 0,0 0 144 0 0,-1 2-208 0 0,0 1 0 0 0,-2 1 152 0 0,1 1-112 0 0,-1 1 0 0 0,0 1-104 0 0,1 1-16 0 0,0-1 32 0 0,0 2 8 0 0,0 2 40 0 0,0 1 80 0 0,0 4-224 0 0,-1 4 296 0 0,-2 5-88 0 0,0 5-152 0 0,-1 5 16 0 0,-2 5-40 0 0,-2 5 208 0 0,-1 3 56 0 0,-1 3 128 0 0,-1 2-24 0 0,-1 0-256 0 0,0-2 8 0 0,0-2-8 0 0,0-4-64 0 0,1-6 80 0 0,0-5 24 0 0,2-6 64 0 0,1-7-96-4827 293,2-6 81 4827-293,2-5 39 0 0,0-6-64 0 0,3-5 136 0 0,0-5-48 0 0,2-6-72 0 0,2-4 72 0 0,1-7-160 0 0,1-4 32 0 0,1-5 80 0 0,1-3-224 0 0,1-4 280 0 0,0-3-448 0 0,0-1 176 0 0,1-1 96 0 0,-1 1-384 0 0,1 0 568 0 0,1 3-208 0 0,-1 2-48 0 0,0 5 280 0 0,1 4-184 0 0,-2 7 112 0 0,-2 7-56 0 0,-1 5-192 0 0,-3 6 112 0 0,-2 5-136 0 0,-1 5 176 0 0,-1 4-64 0 0,-2 7-96 383 989,-1 5 136-383-989,-1 8-56 0 0,-1 8 8 0 0,-3 7 88 0 0,-1 7-209-383-989,-2 4 193 383 989,-3 3 81 0 0,-2 1-33 0 0,-1 1 152 0 0,-2 0-200 0 0,-1-2 16 0 0,0-1 0 0 0,0-3 8 0 0,0-3-424 0 0,1-4 432 0 0,1-3 32 0 0,2-5-88 0 0,0-4 80 0 0,3-4-16 0 0,0-4 24 0 0,3-6-8 0 0,2-5 0 0 0,1-5-56 0 0,2-5-128 0 0,2-5 152 0 0,2-4-136 0 0,0-6 40 0 0,2-4 56-2451 93,1-6-112 2451-93,2-7 40 0 0,1-6 40 0 0,1-5-32 0 0,3-5 512 0 0,2-4-464 0 0,1-2 8 0 0,1-1 8 0 0,2 2-16 0 0,-1 4-88 0 0,1 4-32 0 0,-1 4-160 2451-93,-2 7 320-2451 93,-1 5-32 0 0,-2 4 8 0 0,-2 5 160 0 0,-1 4-336 0 0,-2 2 144 0 0,-1 4 8 0 0,-1 3-48 0 0,-2 3 104 0 0,0 3 40 0 0,-1 3-80 0 0,-2 4-88 0 0,-1 4 56 0 0,-1 5 128 0 0,-2 5 8 0 0,-2 6 192 0 0,-1 5-144 0 0,-1 6-160 0 0,-3 3-424 0 0,-1 5 392 0 0,-2 2 72 0 0,-1 1 0-2451 93,0-1 8 2451-93,-1-1 40 0 0,0-3 72 0 0,1-4-184 0 0,1-4 184 0 0,2-6-24 0 0,3-5 8 0 0,2-6 24 0 0,3-6-56 0 0,3-5-56 0 0,3-6-128 0 0,2-5 80-237-996,4-4-8 237 996,2-5-48 0 0,2-7 48 0 0,4-5 40 0 0,1-8-56 0 0,3-6 48 0 0,1-7 456 0 0,2-5-560 0 0,-1-4 64 0 0,1-2 16 0 0,0-1-104 0 0,-1 1-136 0 0,0 2-56 0 0,-2 5-32 0 0,0 5 160 237 996,-2 7 168-237-996,-2 6-56 0 0,-2 7-88 0 0,-2 6 48 0 0,-2 6 0 0 0,-1 5 31 0 0,-2 6 106 0 0,-1 5-49 0 0,0 5-97 0 0,-1 6 258 0 0,-2 6 23 0 0,0 7-96 0 0,-3 6 192 0 0,-1 6-232 0 0,-4 4 40 0 0,-1 3-40 0 0,-2 1 64 0 0,-2 0 48 0 0,-1-2 48 0 0,0-4 80 0 0,1-4-256 0 0,0-5 96 0 0,2-5 0 0 0,2-6-184 0 0,2-4 192-237-996,1-6-88 237 996,3-5-184 0 0,2-4 224 0 0,2-4-120-2348 53,2-4 40 2348-53,1-5 96 0 0,3-4-56 0 0,1-6 96 0 0,3-6-176 0 0,1-6 8 0 0,1-6 32 0 0,2-5-40 0 0,0-6 40 0 0,1-1-64 0 0,0-2 48 0 0,-2 3-88 0 0,0 3-128 0 0,-2 5 104 119 998,-2 5 32-119-998,-2 7 72 0 0,-3 5 88 0 0,-1 6 8 0 0,-2 4-144 0 0,-2 4 8 0 0,-2 4 40 0 0,0 2-8 0 0,-1 3 112 0 0,-1 1-192 0 0,0 3 136 0 0,-2 2 96 2466-55,-1 3-40-2466 55,-1 3 192 0 0,-1 3-112 0 0,-1 2-144 0 0,-1 4 0 0 0,0 1-72 0 0,-2 2 72 0 0,0 1 24 0 0,0-1-16 0 0,-1 0-8 0 0,1 0-8 0 0,0-1-48 0 0,1-2 96 0 0,1-2 0-237-996,1-2-456 237 996,2-3 408 237 996,0-3 48-237-996,2-2-56 0 0,2-3-104 0 0,1-1 184 0 0,0-1-136 0 0,2-2 72 0 0,0-1 88 0 0,1-1-144 0 0,1-2 24 0 0,1-1 424 0 0,2-2-496 0 0,1-2 8 0 0,2-4 112 0 0,2-3 32 0 0,1-3 32 0 0,3-5 8 0 0,1-2-104 0 0,0-1 0 0 0,0-2 40 0 0,0 2-48 0 0,-2 2 8 0 0,-1 1 8 0 0,-2 4-56 0 0,-2 3 16 0 0,-2 4 64 0 0,-2 4 32 0 0,-1 3 88 0 0,-2 3-88 0 0,0 2-64 0 0,-2 1-40 0 0,-1 3-160 0 0,-1 2 240 0 0,0 3-16 0 0,-2 1 88 0 0,0 2-48 0 0,0 2-32 0 0,-1 0-8 0 0,0 2-136 0 0,0 1 128 0 0,0 0-120 0 0,-1 0 48 0 0,1-1 160 0 0,0 1-48 0 0,-1-1-40 0 0,0-1-32 0 0,1-1-24 0 0,0 0 0 0 0,1-2 56 0 0,0 0 32-237-996,2-3-72 237 996,2-2 48 0 0,0-2 16 0 0,2-2-40 0 0,2-2 0 0 0,1-1-48 0 0,1-2 72 0 0,2-2-40 0 0,1-3 32 0 0,3-4 0 0 0,2-3 48 0 0,2-6-48 0 0,2-4 0 0 0,1-5 120 0 0,1-4-224 0 0,1-3 24 0 0,-2 0 64 0 0,-1 2-152 0 0,-2 1 112 0 0,-2 4 72 0 0,-3 5-72 0 0,-2 6 8 0 0,-4 5 104 0 0,-2 5 16 0 0,-3 3-32 0 0,-2 5 16 0 0,-2 2-48 0 0,-2 3-64 0 0,0 3 56 0 0,-1 2-16 0 0,0 2-56 0 0,1 3 72 237 996,0 1 8-237-996,1 2-120 0 0,1 0 152 0 0,0 0-112 0 0,0 1 88 0 0,1-1 56 0 0,-1 0-56 0 0,0-2 8 0 0,0-1-16 0 0,0-2-8 0 0,1-2 80 0 0,-1-1-80 0 0,1-3 32 0 0,0-2 0 0 0,2-1-96 0 0,0-2 104 0 0,1-3-56 0 0,1-1 16 0 0,2-2-32 0 0,0-2-48 0 0,1-2 64 0 0,2-2-40 0 0,0-4 64 0 0,2-1 112 0 0,2-5-152 0 0,0-2 72 0 0,2-3-80 0 0,0-2-32 0 0,1-1 56 0 0,1 0-16 0 0,-1 1 48 0 0,0 3-160 0 0,0 3 128 0 0,-2 3 40 0 0,-2 4-8 0 0,-2 4 64 0 0,-1 3-128 0 0,-2 2-8 0 0,-2 3 32 0 0,0 0 32 0 0,-1 1-8 0 0,-1 2 8 0 0,0 0 8 0 0,-1 1-80 0 0,0 0 64 0 0,0-1-56 0 0,-1 2-32 0 0,0 0 144 0 0,0 1-72 0 0,0 1 40 0 0,-1 1-24 0 0,0 1-16 0 0,-1 0 96 0 0,1 2-112 0 0,-1 0 88 0 0,1 2-48 0 0,0 0-80 0 0,-1 2 72 0 0,1 1-56 0 0,0 1-32 0 0,-1 1 48 0 0,1-1 24 0 0,1 0 0 0 0,-1-3 56 0 0,1 0-48 0 0,2-3 24 0 0,0-2-104 0 0,1-2 16 0 0,2-4 104 0 0,1-1-40 0 0,1-2 24 0 0,1-1-72 0 0,2-3 24 0 0,0-2 32 0 0,1-2 48 0 0,1-3 8 0 0,0-4-112 0 0,2-2-48 0 0,0-3 80 0 0,0-3-24 0 0,1-1 112 0 0,0-1-120 0 0,-1 2 0 0 0,-1 1 40 0 0,-2 3-56 0 0,-1 3 96 0 0,-3 3-8 0 0,-1 4-16 0 0,-3 4 8 0 0,-1 2 32 0 0,-1 3-40 0 0,-1 0 8 0 0,-1 2 0 0 0,0 0 24 0 0,0 1-48 0 0,0 1-56 0 0,0 2 24 0 0,1 3 32 0 0,-1 1-24 0 0,0 1 88 0 0,1 2-32 0 0,-1 1-32 0 0,1 0 16 0 0,0 1 8 0 0,0 1-48 0 0,0 0 8 0 0,0 0 72 0 0,-1 1-144 0 0,1-1 80 0 0,-2-1 16 0 0,1 0-48 0 0,0-1 56 0 0,0-2 8 0 0,1-2-88 0 0,0-1 120 0 0,2-3-88 0 0,0-2 32 0 0,1-1 32 0 0,1-2-104 0 0,0-1 152 0 0,1-1-80 0 0,0 0 0 0 0,0-2 48 0 0,2-1-104 0 0,0-2-40 0 0,1-2 96 0 0,1-2-40 0 0,2-3 104 0 0,0-2 48 0 0,1-2-96 0 0,0-1-8 0 0,0 0-88 0 0,0 1 24 0 0,-2 3 56 0 0,-1 1 32 0 0,-1 4 16 0 0,-1 1-48 0 0,-2 3 56 0 0,-1 2-80 0 0,-1 3-32 0 0,-1 0 80 0 0,-1 2-24 0 0,0 1 0 0 0,-2 0 48 0 0,0 1-64 0 0,-1 1-16 0 0,0 1 64 0 0,-1 0-32 0 0,0 1-32 0 0,0 1 32 0 0,1 1 72 0 0,0 0 8 0 0,0 0-64 0 0,1 1 8 0 0,-1-1-32 0 0,0 1-48 0 0,0 0 40 0 0,-1-1 112 0 0,1 1-120 0 0,0 0 8 0 0,0 0 40 0 0,0-1-88 0 0,0 0 8 0 0,0 0 32 0 0,1-1-48 0 0,0 0 88 0 0,0-2-48 0 0,2-1 72 0 0,1-2 32 0 0,2-2-88 0 0,0-1 104 0 0,2-2-64 0 0,1 0-96 0 0,1-2 32 0 0,1-1-16 0 0,1-1 16 0 0,1-3 112 0 0,2-1-48 0 0,0-2-48 0 0,2-2 48 0 0,0-2-104 0 0,0 0 80 0 0,0-1-16 0 0,-1-1 32 0 0,0 2 40 0 0,-1 1-56 0 0,-1 1 24 0 0,-1 3-120 0 0,-2 2 128 0 0,-1 3-72 0 0,-1 2 64 0 0,-1 2-8 0 0,-1 1-16 0 0,0 2 64 0 0,0 0-168 0 0,-1 0 168 0 0,0 1-32 0 0,0-1-88 0 0,1 1 136 0 0,-1-1-152 0 0,0 0 32 0 0,1 1 56 0 0,-1 0 8 0 0,0 0 48 0 0,0 1-72 0 0,-1 1-16 0 0,1 0 16 0 0,-2 3-40 0 0,0 1 96 0 0,0 2 40 0 0,-1 2-168 0 0,-1 2 144 0 0,-1 2-72 0 0,0 1-56 0 0,-1 1 128 0 0,0 1-72 0 0,-1 0-16 0 0,1-1 32 0 0,-1 0-56 0 0,1-2-8 0 0,1-1 64 0 0,0-3 24 0 0,1-1-24 0 0,1-3 0 0 0,0-2-16 0 0,2-3-40 0 0,1-2-32 0 0,1-3 72 0 0,2-3 16 0 0,1-3-32 0 0,2-3 40 0 0,1-3-72 0 0,2-3 56 0 0,0-3-48 0 0,2-2 192 0 0,0-3-128 0 0,-1-2-48 0 0,1-2-72 0 0,-2-1-24 0 0,0 1 104 0 0,-1 2 80 0 0,-1 1 8 0 0,-2 2-56 0 0,0 3-8 0 0,-1 3-48 0 0,-3 4 152 0 0,0 3-88 0 0,-2 3-48 0 0,-1 3 0 0 0,-1 3-48 0 0,-1 3 32 0 0,1 0 56 0 0,-1 2 8 0 0,1 2 0 0 0,-1 1 128 0 0,1 1-192 0 0,0 2 24 0 0,-1 1-32 0 0,1 3-160 0 0,0 0 264 0 0,-1 2-72 0 0,0 1 136 0 0,1 1-48 0 0,-2 1-96 0 0,1 1 72 0 0,-1 0-152 0 0,0 0 112 0 0,0 0-56 0 0,-1-2 32 0 0,1-2 56 0 0,0-1 16 0 0,0-3 24 0 0,1-2-48 0 0,1-2-48 0 0,0-1-80 0 0,1-3 40 0 0,2-2 16 0 0,0-2 64 0 0,2-1-32 0 0,1-3-8 0 0,1-2 16 0 0,3-4-176 0 0,2-4 184 0 0,2-4 8 0 0,2-4-56 0 0,1-4 136 0 0,2-1-136 0 0,-1-1 64 0 0,1 1-40 0 0,-3 1 160 0 0,-1 1-464 0 0,-1 2 320 0 0,-3 3 16 0 0,-2 4-288 0 0,-1 2 488 0 0,-3 5-504 0 0,0 3 16 0 0,-2 2 536 0 0,-1 4-200 0 0,0 0 96 0 0,-1 1 88 0 0,0 2-352 0 0,-1 0 224 0 0,0 2-64 0 0,0 2-40 0 0,0 1 88 0 0,0 2-104 0 0,0 2 0 258 995,0 3 0-258-995,-1 2-56 0 0,1 2-40 0 0,-1 2 144 0 0,0 1 0 0 0,-1 0-48 0 0,0-1 16 0 0,-1 0 40 0 0,-1-1-112 0 0,0-1 40 0 0,0-3 112 0 0,1-2-216 0 0,1-4 240 0 0,1-2-144-258-995,1-3-16 258 995,1-2 64 0 0,0-2-80 0 0,1-2 16 0 0,1 0-16 0 0,0-2 48 0 0,0-1-32 0 0,1 0 88 0 0,-1-2-32 0 0,1-1-16 0 0,0 0 40 0 0,0 0-64 0 0,1 1 280 0 0,0 0-224 0 0,0 0-88 0 0,-1 1 32 0 0,1 1-200 0 0,0 1 224 0 0,-1 0-56 0 0,0 1 144 0 0,0 2 168 0 0,-1-1-296 0 0,0 2 24 0 0,0-1-64 0 0,0 1-168 0 0,0 1 288 0 0,0 0 56 0 0,-1 0 0 0 0,1 0-80 0 0,-1 1-16 0 0,0 0-80 0 0,0 0 80 0 0,-1 0-40 0 0,0 1 88 0 0,0-1 48 0 0,-1 1-192 0 0,1 0 128 0 0,-1-1-64 0 0,0 1 48 0 0,0 0 24 0 0,0 1-48 0 0,0 0 16 0 0,0 0-16 0 0,0 0 88 0 0,0 1-40 0 0,-1 0-80 0 0,1 1 8 0 0,-1 1-8 0 0,1 0 40 0 0,-1 0 16 0 0,1 0 8 0 0,1 0-48 0 0,-1 1 24 0 0,1 0-16 0 0,-1 1 56 0 0,2 0-48 0 0,-1-1-8 0 0,2 1 72 0 0,0-2-112 0 0,0 0 40 0 0,1-2 48 0 0,1 0-88 0 0,-1-1 96 0 0,1-1-40 0 0,0-1 24 0 0,1-1 8 0 0,-1-2-8 0 0,1-1 16 0 0,0-1-64 0 0,0-2-16 0 0,0 0-32 0 0,0-1 144 0 0,1-1-56 0 0,-1-2 80 0 0,0-1-32 0 0,1-1-128 0 0,0-1 32 0 0,0-2-32 0 0,0-2 72 0 0,1 0-64 0 0,0 0 88 0 0,1-1-112 0 0,0 1 88 0 0,-1 1 32 0 0,0 3-48 0 0,-1 3 112 0 0,-1 2-72 0 0,-2 2 24 0 0,-2 3-32 0 0,-1 1 72 0 0,-1 2-80 0 0,-1 1-72 0 0,-1 2 72 0 0,0 0-16 0 0,0 2-16 0 0,0 2 32 0 0,-1 2-16 0 0,1 1-72 0 0,0 1 32 0 0,0 2 40 0 0,0 1 16 0 0,1 1-104 0 0,-1 0 136 0 0,1 0-24 0 0,-1-1-48 0 0,1 1 88 0 0,0-2-64 0 0,-1 1-8 0 0,1-2 32 0 0,0-1-40 0 0,0-1-8 0 0,0-2 40 0 0,1-1-8 0 0,1-3 8 0 0,0-1 8 0 0,0-2-48 0 0,2-1 8 0 0,0-3 88 0 0,2-1-104 0 0,0-2 88 0 0,1-2-80 0 0,1-2-32 0 0,1-3 0 0 0,2-1-40 0 0,0-2 120 0 0,1-2-72 0 0,0-1 72 0 0,0 0 72 0 0,0-1-96 0 0,-2 1 40 0 0,0 2 0 0 0,-1 1-40 0 0,-2 4-8 0 0,-1 2 16 0 0,0 2 24 0 0,-2 3-8 0 0,0 1-8 0 0,-2 2-16 0 0,0 1-40 0 0,-1 2 40 0 0,-1 0 0 0 0,-2 2 0 0 0,0 1 72 0 0,-2 1-48 0 0,0 2-40 0 0,-1 2-8 0 0,-1 2-8 0 0,0 3 8 0 0,-1 1 24 0 0,-1 3 16 0 0,-1 2-32 0 0,-1 3-24 0 0,0 2 24 0 0,-1 3-40 0 0,0 2-640 0 0,0 1 704 0 0,0 0 64 0 0,1-1 24-2466 55,1-3 192 2466-55,2-3-192 0 0,2-3-128 0 0,2-5 48 0 0,1-4 24 0 0,3-4-176 0 0,1-4 136 0 0,1-3-96 0 0,2-3-56 0 0,1-2 264 0 0,1-4-136 0 0,1-4 120 0 0,2-3 328 0 0,1-6-576 0 0,2-5 96 0 0,1-5-16-119-998,1-5 24 119 998,0-2 96 0 0,1-3-88 119 998,-1-1-56-119-998,-1-1 128 0 0,-1 2-128 0 0,-1 1 56 0 0,-1 3 40 0 0,-1 3 8 0 0,-1 5 8 0 0,-1 4 24 0 0,-2 6-24 0 0,-1 6-72 0 0,-2 4 96 0 0,-1 5 16 0 0,-2 3-72 0 0,-2 5 32 0 0,-3 2 8 0 0,-1 5-88 0 0,-3 3-400 0 0,-2 6 424 0 0,0 6 0 0 0,-2 4 40 0 0,0 5-32-119-998,0 3 64 119 998,-1 2-64 0 0,1 0 72 0 0,1 0-8 0 0,1-2 184 0 0,0-2-56 0 0,3-4-128 0 0,0-4 48 0 0,2-4-256 0 0,2-4 160 0 0,1-5 144 0 0,2-4-104 0 0,2-4 32 0 0,2-5-152 0 0,1-3 0 0 0,2-4 136 0 0,3-5-40 0 0,1-4-72 0 0,3-5 32 0 0,2-4-56 0 0,1-4 88 0 0,2-4 72 0 0,0-2-104 0 0,0-3-24 0 0,0 0 32 0 0,-1-1-72 0 0,-1 0-24 0 0,-1 0 80 0 0,-2 1-88 0 0,0 0 624 0 0,-2 3-664 0 0,0 3 160 0 0,-1 3-40 0 0,-1 4 0 0 0,0 5 208 0 0,-2 5-112 0 0,-1 4-16 0 0,-1 4-8 0 0,-1 3 64 0 0,-1 2-144 0 0,-2 4-328 0 0,1 3 456 0 0,-2 4-64 0 0,0 4 112 0 0,-1 4-128 0 0,0 5 72 0 0,-2 5-32 0 0,0 3 16 0 0,0 2-8 0 0,-2 1-32 0 0,1-1 64 0 0,-1-1-104 0 0,0-2 24 0 0,0-3 48 0 0,1-4-32 0 0,1-5 96 0 0,1-3 144 0 0,1-5-152 0 0,2-4 32 0 0,1-2-176 0 0,1-4-200 0 0,1-2 200 0 0,1-3-96 0 0,1-3 88 0 0,2-3 88 0 0,1-5-144 0 0,2-2 184 0 0,1-4-72 0 0,1-3 88 0 0,1 0-40 0 0,-1 0-136 0 0,0 0 112 0 0,-2 1-88 0 0,0 2 168 0 0,-2 2 56 0 0,-2 4-56 0 0,-2 4-32 0 0,-1 4-120 0 0,-2 4-40 0 0,-2 3 32 0 0,-1 3 8 0 0,-1 2 88 0 0,-2 4-24 0 0,0 2 64 0 0,-2 3-72 0 0,1 1-16 0 0,-1 2-8 0 0,0 1 8 0 0,0-1 72 0 0,1 0-88 0 0,0-1 72 0 0,1 0-120 0 0,0-2 40 0 0,1-1 40 0 0,1-3 40 0 0,0-1 136 0 0,1-3-120 0 0,1-1-152 0 0,1-1-48 0 0,0-1 48 0 0,0-1 64 0 0,0 0 168 0 0,0 0 32 0 0,-1 0-128 0 0,1 0 0 0 0,0 0-64 0 0,0 1-24 0 0,0-1 80-2355 17,0 1-72 2355-17,0-1-32 0 0,0 0 32 0 0,1 0 40 0 0,-1-1 72 0 0,0 1 32 0 0,1-1 8 0 0,-1 1-96 0 0,0-1-72 0 0,-1 1-40 0 0,1 0 64 0 0,0 0-8 0 0,0-1 40 0 0,0 0 88 0 0,0-1-64 0 0,0 0-64 0 0,1 0-16 0 0,-1-1-56 0 0,0 0-72 0 0,0 0 96 0 0,-1 0 40 0 0,0 0-104 0 0,0 1 96 0 0,0-1-112 0 0,1 0-224 0 0,0 0-72 0 0,0 0-264 0 0,2-1-321 0 0,0 0-303 0 0,1-1-352 0 0,1-1-777 0 0,1-1-2152 0 0,0-3-2648 0 0,0-2 4344 0 0,-1-1 2929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7DB12-63B8-4C33-AD70-7C1B1EFD7035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50C7A-1AE5-4892-9466-312F5446B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4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1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3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667" y="3413126"/>
            <a:ext cx="9245600" cy="866775"/>
          </a:xfrm>
        </p:spPr>
        <p:txBody>
          <a:bodyPr anchor="b"/>
          <a:lstStyle>
            <a:lvl1pPr>
              <a:defRPr sz="4800">
                <a:latin typeface="Trebuchet MS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7" y="4327525"/>
            <a:ext cx="9245600" cy="757238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36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90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1AEBBA-B563-4A28-9095-B6383C1E70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4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710A66-661E-4B47-90D5-B248FDF5C93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49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0214"/>
            <a:ext cx="5226051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8" y="1700214"/>
            <a:ext cx="5228167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8AA0-910A-45D0-A3E4-58FE9F68AB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3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2D60CC-B20E-4F91-B99F-162D19069D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0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AB3F943-656C-4AF7-BE95-E678CAE1463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7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8E0357-D6D9-419A-8AEB-1BF033C3C2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9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0146D2-A603-4583-8662-D7A018BEC2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9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82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3A60DC-C563-48FB-B6AB-484A0889B0F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0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E60456-6151-4083-B096-247F0075FD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9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4318" y="357188"/>
            <a:ext cx="2662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667" y="357188"/>
            <a:ext cx="77914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7ACF61-9A20-45DB-9B66-6EAA72A38E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95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0D8D9-B7B2-434F-9ADB-DDE81E8EE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579EEE-25B4-4FF7-B66F-F879D50A4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C22908-4C9E-4C0B-9A53-F2531E548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FE840-3EB6-4D53-8328-96009D79C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67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890AF-4EA9-4CB0-8AE0-91425729F0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3624E7-17F5-48CA-B057-A5379958E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FFA4D3-8504-4747-BDCB-5BC48FB51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F43B6-DCDC-46BC-AE4E-3EC1A870B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2494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A1091E-EBC9-4D6F-B3E9-B67091977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6FDFB0-30A3-4F8B-97BF-574650813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F7DBD-C813-4EF6-B1A5-C471FC1E34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52E64-C165-43A6-8170-669AD3203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1768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C3C03-BA69-48CB-94A2-30B022E72F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3F497-B6BF-43C4-ACCB-2D0DA0139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42CE9-2C5C-49CB-B61F-8FA6A2F0DF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E9FA0-2985-42A9-9CF3-5A2100AB0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3587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400393-975B-4660-A95C-D91B56EFC1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55B135-E33C-40DC-9EE1-36B74FAE6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1C0C8A-8FA0-47C3-B8D9-0A74BDFBF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3BF64-2E55-42C1-8231-7B5E0A126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61194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041264-F9CD-4F46-A587-026A22896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84E5A1-B48A-4229-A07A-8ED07CFD59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69BA80-D0DB-4DB6-A8F8-6E2205359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01544-C70B-4B45-B1E7-3DD1B63F7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5793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565EDD-2546-4590-A4C5-C137176D4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CF5931-FA7B-4C7F-8672-C41BE97C10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FEDD91-7FB1-44F4-A418-D4A07101C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3540B-D67D-4E47-B9EF-3DA2F9EB0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5804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65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96D61-75C7-4969-BDB6-360F40128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AB03F-44CE-47EA-AAB8-864DFD106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3F6FD4-9217-44D2-809E-45B581FB7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C2AC9-6081-4917-B23B-4992BADDB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93973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993470-5125-4F14-9CBF-B94097988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44F31-2503-4F87-930D-D6C9A579A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E9E4B-C58F-4EB4-8AB1-DD8BAAD7E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08B71-8564-4F7C-96E9-DA9C24A2DF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41179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47DE0-EFAD-4D82-943E-B3A38B735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1A85D-523D-4974-98C2-C3438D19E6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EC47E4-372B-4403-8FBA-3068FF9D6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EC4E5-CA48-4CA6-97CB-70AA02E6A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36496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DC26E1-15A8-4251-9CEF-AEC4262FD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978A7C-5274-40AE-AE93-0D195A082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6C372-CB50-4590-9236-7C9E7F5DB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76ED1-A394-41DE-B512-A129D95ED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20695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0"/>
            <a:ext cx="10363200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D6A379-10F5-4915-BFC2-0728C68A1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A933EB-D15D-4717-8869-E6100B829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84D939-28C4-41F0-995C-A47C725DF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95008-124B-4B1C-B00F-7A0BE34EA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46139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422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3394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2574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7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8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9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8" y="357188"/>
            <a:ext cx="1065741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8" y="1700214"/>
            <a:ext cx="1065741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		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5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Trebuchet MS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Trebuchet MS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Trebuchet MS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Trebuchet MS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21D6248-9B4D-426C-A7CF-8381CF074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8BF252B-007F-403E-9F17-43B0FD717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0BDB1C28-2C36-4698-A576-6D7E9247E6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BE0ADBED-1B1A-4677-A424-857570E9CE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A767C1CA-7B5E-42B9-90E7-9A944A5272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0E8CDBA8-4EB4-43F4-8592-66282EC7D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6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ransition spd="med"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ＭＳ Ｐゴシック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pitchFamily="34" charset="0"/>
          <a:ea typeface="ＭＳ Ｐゴシック" pitchFamily="1" charset="-128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FFFF99"/>
          </a:solidFill>
          <a:latin typeface="+mn-lt"/>
          <a:ea typeface="+mn-ea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8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227" y="2459506"/>
            <a:ext cx="6425820" cy="2862318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defTabSz="896464">
              <a:defRPr/>
            </a:pPr>
            <a:r>
              <a:rPr lang="zh-CN" altLang="en-US" sz="6000" cap="all" dirty="0">
                <a:solidFill>
                  <a:srgbClr val="443988">
                    <a:lumMod val="50000"/>
                  </a:srgbClr>
                </a:solidFill>
              </a:rPr>
              <a:t>第 九</a:t>
            </a:r>
            <a:r>
              <a:rPr lang="en-US" altLang="zh-CN" sz="6000" cap="all" dirty="0">
                <a:solidFill>
                  <a:srgbClr val="443988">
                    <a:lumMod val="50000"/>
                  </a:srgbClr>
                </a:solidFill>
              </a:rPr>
              <a:t> </a:t>
            </a:r>
            <a:r>
              <a:rPr lang="zh-CN" altLang="en-US" sz="6000" cap="all" dirty="0">
                <a:solidFill>
                  <a:srgbClr val="443988">
                    <a:lumMod val="50000"/>
                  </a:srgbClr>
                </a:solidFill>
              </a:rPr>
              <a:t>周
</a:t>
            </a:r>
            <a:r>
              <a:rPr lang="en-US" sz="6000" cap="all" dirty="0">
                <a:solidFill>
                  <a:srgbClr val="443988">
                    <a:lumMod val="50000"/>
                  </a:srgbClr>
                </a:solidFill>
              </a:rPr>
              <a:t>ABC </a:t>
            </a:r>
            <a:r>
              <a:rPr lang="zh-CN" altLang="en-US" sz="6000" cap="all" dirty="0">
                <a:solidFill>
                  <a:srgbClr val="443988">
                    <a:lumMod val="50000"/>
                  </a:srgbClr>
                </a:solidFill>
              </a:rPr>
              <a:t>模式
</a:t>
            </a:r>
            <a:endParaRPr kumimoji="0" lang="en-US" sz="6000" b="0" i="0" u="none" strike="noStrike" kern="1200" cap="all" spc="0" normalizeH="0" baseline="0" noProof="0" dirty="0">
              <a:ln>
                <a:noFill/>
              </a:ln>
              <a:solidFill>
                <a:srgbClr val="443988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56BB2-0C3B-4769-A564-A8EB70EACEFE}"/>
              </a:ext>
            </a:extLst>
          </p:cNvPr>
          <p:cNvSpPr txBox="1"/>
          <p:nvPr/>
        </p:nvSpPr>
        <p:spPr>
          <a:xfrm>
            <a:off x="7393707" y="5319423"/>
            <a:ext cx="67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2EB4A-AB34-4A14-9BD7-5CB116F337CE}"/>
              </a:ext>
            </a:extLst>
          </p:cNvPr>
          <p:cNvSpPr txBox="1"/>
          <p:nvPr/>
        </p:nvSpPr>
        <p:spPr>
          <a:xfrm>
            <a:off x="7435385" y="3429000"/>
            <a:ext cx="70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ADDC9-13FC-4305-BB81-BF04F8FABD7D}"/>
              </a:ext>
            </a:extLst>
          </p:cNvPr>
          <p:cNvSpPr txBox="1"/>
          <p:nvPr/>
        </p:nvSpPr>
        <p:spPr>
          <a:xfrm>
            <a:off x="7435385" y="1425933"/>
            <a:ext cx="744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6BA2D3-2DD0-470C-BA8B-C3185F9E79F7}"/>
                  </a:ext>
                </a:extLst>
              </p14:cNvPr>
              <p14:cNvContentPartPr/>
              <p14:nvPr/>
            </p14:nvContentPartPr>
            <p14:xfrm>
              <a:off x="7533970" y="1944955"/>
              <a:ext cx="514440" cy="446322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6BA2D3-2DD0-470C-BA8B-C3185F9E79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4970" y="1923017"/>
                <a:ext cx="532080" cy="4768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8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17DD9-398F-4031-8EDC-DDCC6A18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360" y="1471601"/>
            <a:ext cx="9716322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FFFF00"/>
              </a:solidFill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FFFF00"/>
              </a:solidFill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u="none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协助</a:t>
            </a:r>
            <a:r>
              <a:rPr lang="en-GB" altLang="zh-CN" sz="4000" b="1" u="none" dirty="0" err="1">
                <a:solidFill>
                  <a:srgbClr val="FFFFFF"/>
                </a:solidFill>
                <a:latin typeface="+mj-ea"/>
                <a:ea typeface="+mj-ea"/>
                <a:cs typeface="Arial"/>
              </a:rPr>
              <a:t>GoNow</a:t>
            </a:r>
            <a:r>
              <a:rPr lang="zh-CN" altLang="en-US" sz="4000" b="1" u="none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「积极进取型」超连锁™店主完成前三层的复制</a:t>
            </a:r>
            <a:r>
              <a:rPr lang="en-US" altLang="zh-CN" sz="4000" b="1" u="none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—</a:t>
            </a:r>
            <a:r>
              <a:rPr lang="zh-CN" altLang="en-US" sz="4000" b="1" u="none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使他们能够成为领导。</a:t>
            </a:r>
            <a:endParaRPr lang="en-US" altLang="en-US" sz="4000" b="1" u="none" dirty="0">
              <a:solidFill>
                <a:srgbClr val="FFFFFF"/>
              </a:solidFill>
              <a:latin typeface="+mj-ea"/>
              <a:ea typeface="+mj-ea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u="none" dirty="0">
              <a:solidFill>
                <a:srgbClr val="00CC66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1BC025-C1F5-4F04-A59F-70F0EB0C9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00050"/>
            <a:ext cx="7340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# 2 </a:t>
            </a: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复制</a:t>
            </a:r>
            <a:r>
              <a:rPr 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ABC</a:t>
            </a: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模式</a:t>
            </a:r>
            <a:endParaRPr lang="en-US" sz="4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682466-662B-4A98-9678-4316CC92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E86E7F21-B184-4546-BB7C-A3B704AE6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1219200"/>
            <a:ext cx="8534400" cy="7620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D31651A8-D54F-4189-986D-9CE224B77F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1" y="4038600"/>
            <a:ext cx="8524875" cy="20638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7447E7EA-FE49-4FD2-9202-7562F30A6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4813" y="33782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47F23EB-3205-434E-97D7-D0E0B10755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25789" y="4267200"/>
            <a:ext cx="530225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BB4F057D-EF16-4D12-84B9-6D9A5D898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24200" y="49530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3DD3DF4B-8035-47D8-A48E-2F761BFB5D9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42672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59C2FD4C-6184-409F-ADEF-D081438BCC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49530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25B3D12B-81C3-4C59-82D7-1CA7D77D0E1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518525" y="56388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B1CBB648-9BFC-4D45-B180-7F9A78DBEBA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124200" y="56388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6EE41D7E-FE60-46C1-9069-E3A53F5FA8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49850" y="1447800"/>
            <a:ext cx="1892300" cy="381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/>
                <a:cs typeface="Arial"/>
              </a:rPr>
              <a:t>您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65AB0668-60CD-4EA0-BF40-AF2EAA3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1250" y="609601"/>
            <a:ext cx="2349500" cy="48736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  <a:cs typeface="Arial"/>
              </a:rPr>
              <a:t>资深伙伴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AF8B0E2B-D349-42A0-AD29-642EDD99C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400" y="27178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5" name="AutoShape 39">
            <a:extLst>
              <a:ext uri="{FF2B5EF4-FFF2-40B4-BE49-F238E27FC236}">
                <a16:creationId xmlns:a16="http://schemas.microsoft.com/office/drawing/2014/main" id="{B63AFA7F-B96D-4217-A157-24916373E77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37438" y="20574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FA5AC01E-4BEF-49C1-A675-E2E056C74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4813" y="205740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A</a:t>
            </a:r>
          </a:p>
        </p:txBody>
      </p:sp>
      <p:sp>
        <p:nvSpPr>
          <p:cNvPr id="17" name="AutoShape 48">
            <a:extLst>
              <a:ext uri="{FF2B5EF4-FFF2-40B4-BE49-F238E27FC236}">
                <a16:creationId xmlns:a16="http://schemas.microsoft.com/office/drawing/2014/main" id="{0ABCC0A6-3A9E-408C-8807-1788B76DCBC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37438" y="3378200"/>
            <a:ext cx="539750" cy="50800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18" name="AutoShape 51">
            <a:extLst>
              <a:ext uri="{FF2B5EF4-FFF2-40B4-BE49-F238E27FC236}">
                <a16:creationId xmlns:a16="http://schemas.microsoft.com/office/drawing/2014/main" id="{813C04E0-C643-46B3-9CB9-4AF155C4E8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0613" y="272097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9" name="Text Box 60">
            <a:extLst>
              <a:ext uri="{FF2B5EF4-FFF2-40B4-BE49-F238E27FC236}">
                <a16:creationId xmlns:a16="http://schemas.microsoft.com/office/drawing/2014/main" id="{4248ED9E-DDB2-4258-BF9B-56D60F077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864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A, B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, C, etc.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/>
              </a:rPr>
              <a:t>are Go NOW Distributors</a:t>
            </a:r>
          </a:p>
        </p:txBody>
      </p:sp>
      <p:cxnSp>
        <p:nvCxnSpPr>
          <p:cNvPr id="20" name="Elbow Connector 51">
            <a:extLst>
              <a:ext uri="{FF2B5EF4-FFF2-40B4-BE49-F238E27FC236}">
                <a16:creationId xmlns:a16="http://schemas.microsoft.com/office/drawing/2014/main" id="{FF14F38F-9A41-474A-8F9F-6B2531C9A4F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838200"/>
            <a:ext cx="706438" cy="1454150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" name="Elbow Connector 53">
            <a:extLst>
              <a:ext uri="{FF2B5EF4-FFF2-40B4-BE49-F238E27FC236}">
                <a16:creationId xmlns:a16="http://schemas.microsoft.com/office/drawing/2014/main" id="{1C27202C-018D-4013-8D9B-00A22C9A1C8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4164" y="1539876"/>
            <a:ext cx="935037" cy="66992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hape 55">
            <a:extLst>
              <a:ext uri="{FF2B5EF4-FFF2-40B4-BE49-F238E27FC236}">
                <a16:creationId xmlns:a16="http://schemas.microsoft.com/office/drawing/2014/main" id="{65A186A8-7CF5-4E17-9E6F-657A93A355E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933450"/>
            <a:ext cx="704850" cy="2114550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3" name="Title 63">
            <a:extLst>
              <a:ext uri="{FF2B5EF4-FFF2-40B4-BE49-F238E27FC236}">
                <a16:creationId xmlns:a16="http://schemas.microsoft.com/office/drawing/2014/main" id="{5E5EECCC-5825-4CA8-90FA-430E8ED289B7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</a:rPr>
              <a:t>#2 ABC </a:t>
            </a:r>
            <a:r>
              <a:rPr lang="zh-CN" altLang="en-US" sz="3200" dirty="0">
                <a:solidFill>
                  <a:srgbClr val="FFFF00"/>
                </a:solidFill>
              </a:rPr>
              <a:t>复制模式 </a:t>
            </a:r>
            <a:r>
              <a:rPr lang="en-US" altLang="zh-CN" sz="3200" dirty="0">
                <a:solidFill>
                  <a:srgbClr val="FFFF00"/>
                </a:solidFill>
              </a:rPr>
              <a:t>–</a:t>
            </a:r>
            <a:r>
              <a:rPr lang="zh-CN" altLang="en-US" sz="3200" dirty="0">
                <a:solidFill>
                  <a:srgbClr val="FFFF00"/>
                </a:solidFill>
              </a:rPr>
              <a:t>深度构建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24" name="Elbow Connector 61">
            <a:extLst>
              <a:ext uri="{FF2B5EF4-FFF2-40B4-BE49-F238E27FC236}">
                <a16:creationId xmlns:a16="http://schemas.microsoft.com/office/drawing/2014/main" id="{642BF152-57DE-49C9-9FB2-BA1905384271}"/>
              </a:ext>
            </a:extLst>
          </p:cNvPr>
          <p:cNvCxnSpPr/>
          <p:nvPr/>
        </p:nvCxnSpPr>
        <p:spPr bwMode="auto">
          <a:xfrm rot="10800000" flipH="1" flipV="1">
            <a:off x="4800600" y="685801"/>
            <a:ext cx="228600" cy="784225"/>
          </a:xfrm>
          <a:prstGeom prst="bentConnector3">
            <a:avLst>
              <a:gd name="adj1" fmla="val -314493"/>
            </a:avLst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Elbow Connector 73">
            <a:extLst>
              <a:ext uri="{FF2B5EF4-FFF2-40B4-BE49-F238E27FC236}">
                <a16:creationId xmlns:a16="http://schemas.microsoft.com/office/drawing/2014/main" id="{6CC59DD4-BE4C-428F-902F-D9AD30A816E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5750" y="1638301"/>
            <a:ext cx="933450" cy="1330325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75">
            <a:extLst>
              <a:ext uri="{FF2B5EF4-FFF2-40B4-BE49-F238E27FC236}">
                <a16:creationId xmlns:a16="http://schemas.microsoft.com/office/drawing/2014/main" id="{FF6747DC-5B92-4C99-9695-5692D169399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94164" y="1743076"/>
            <a:ext cx="935037" cy="1990725"/>
          </a:xfrm>
          <a:prstGeom prst="bentConnector3">
            <a:avLst>
              <a:gd name="adj1" fmla="val 1584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hape 118">
            <a:extLst>
              <a:ext uri="{FF2B5EF4-FFF2-40B4-BE49-F238E27FC236}">
                <a16:creationId xmlns:a16="http://schemas.microsoft.com/office/drawing/2014/main" id="{FA906C40-AF70-4274-A96A-2F2533C8883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4114800" y="2133600"/>
            <a:ext cx="1588" cy="660400"/>
          </a:xfrm>
          <a:prstGeom prst="bentConnector3">
            <a:avLst>
              <a:gd name="adj1" fmla="val -4230469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hape 120">
            <a:extLst>
              <a:ext uri="{FF2B5EF4-FFF2-40B4-BE49-F238E27FC236}">
                <a16:creationId xmlns:a16="http://schemas.microsoft.com/office/drawing/2014/main" id="{58EDB32D-45C3-4364-80DF-AF86F44588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2260600"/>
            <a:ext cx="1588" cy="1320800"/>
          </a:xfrm>
          <a:prstGeom prst="bentConnector3">
            <a:avLst>
              <a:gd name="adj1" fmla="val 5695601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Elbow Connector 123">
            <a:extLst>
              <a:ext uri="{FF2B5EF4-FFF2-40B4-BE49-F238E27FC236}">
                <a16:creationId xmlns:a16="http://schemas.microsoft.com/office/drawing/2014/main" id="{F6F607B6-3AC5-4DA1-ADC0-9FF3CA47389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27364" y="2362200"/>
            <a:ext cx="1087437" cy="2209800"/>
          </a:xfrm>
          <a:prstGeom prst="bentConnector3">
            <a:avLst>
              <a:gd name="adj1" fmla="val 122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Elbow Connector 129">
            <a:extLst>
              <a:ext uri="{FF2B5EF4-FFF2-40B4-BE49-F238E27FC236}">
                <a16:creationId xmlns:a16="http://schemas.microsoft.com/office/drawing/2014/main" id="{849A37E0-CF1D-44D1-BAA2-D2E73EEC423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114800" y="2819400"/>
            <a:ext cx="1588" cy="660400"/>
          </a:xfrm>
          <a:prstGeom prst="bentConnector3">
            <a:avLst>
              <a:gd name="adj1" fmla="val 91230241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hape 131">
            <a:extLst>
              <a:ext uri="{FF2B5EF4-FFF2-40B4-BE49-F238E27FC236}">
                <a16:creationId xmlns:a16="http://schemas.microsoft.com/office/drawing/2014/main" id="{EABADE32-B672-435B-9316-08138BB2558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768601" y="3175001"/>
            <a:ext cx="1470025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133">
            <a:extLst>
              <a:ext uri="{FF2B5EF4-FFF2-40B4-BE49-F238E27FC236}">
                <a16:creationId xmlns:a16="http://schemas.microsoft.com/office/drawing/2014/main" id="{F650D58B-D4DE-4C65-A0E7-3A0C483076D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48000" y="3175000"/>
            <a:ext cx="1092200" cy="2235200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Elbow Connector 149">
            <a:extLst>
              <a:ext uri="{FF2B5EF4-FFF2-40B4-BE49-F238E27FC236}">
                <a16:creationId xmlns:a16="http://schemas.microsoft.com/office/drawing/2014/main" id="{BD1E0A5A-B79D-4A1A-8F88-4413DDB0B475}"/>
              </a:ext>
            </a:extLst>
          </p:cNvPr>
          <p:cNvCxnSpPr/>
          <p:nvPr/>
        </p:nvCxnSpPr>
        <p:spPr bwMode="auto">
          <a:xfrm rot="10800000" flipV="1">
            <a:off x="3048000" y="3581400"/>
            <a:ext cx="1087438" cy="889000"/>
          </a:xfrm>
          <a:prstGeom prst="bentConnector3">
            <a:avLst>
              <a:gd name="adj1" fmla="val 166144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Elbow Connector 151">
            <a:extLst>
              <a:ext uri="{FF2B5EF4-FFF2-40B4-BE49-F238E27FC236}">
                <a16:creationId xmlns:a16="http://schemas.microsoft.com/office/drawing/2014/main" id="{0DC906BA-B919-4C7C-BFFF-0359DC4D0089}"/>
              </a:ext>
            </a:extLst>
          </p:cNvPr>
          <p:cNvCxnSpPr/>
          <p:nvPr/>
        </p:nvCxnSpPr>
        <p:spPr bwMode="auto">
          <a:xfrm rot="10800000" flipV="1">
            <a:off x="3048001" y="3683000"/>
            <a:ext cx="1090613" cy="1574800"/>
          </a:xfrm>
          <a:prstGeom prst="bentConnector3">
            <a:avLst>
              <a:gd name="adj1" fmla="val 172031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Elbow Connector 153">
            <a:extLst>
              <a:ext uri="{FF2B5EF4-FFF2-40B4-BE49-F238E27FC236}">
                <a16:creationId xmlns:a16="http://schemas.microsoft.com/office/drawing/2014/main" id="{434327B0-85AC-4190-9372-A6DCC8FCA655}"/>
              </a:ext>
            </a:extLst>
          </p:cNvPr>
          <p:cNvCxnSpPr/>
          <p:nvPr/>
        </p:nvCxnSpPr>
        <p:spPr bwMode="auto">
          <a:xfrm rot="10800000" flipV="1">
            <a:off x="3024188" y="3759200"/>
            <a:ext cx="1090612" cy="2260600"/>
          </a:xfrm>
          <a:prstGeom prst="bentConnector3">
            <a:avLst>
              <a:gd name="adj1" fmla="val 176893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Elbow Connector 51">
            <a:extLst>
              <a:ext uri="{FF2B5EF4-FFF2-40B4-BE49-F238E27FC236}">
                <a16:creationId xmlns:a16="http://schemas.microsoft.com/office/drawing/2014/main" id="{5AEE7DD8-CC38-4049-8D5C-DFC0E18348D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369176" y="838200"/>
            <a:ext cx="708025" cy="1454150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7" name="Elbow Connector 53">
            <a:extLst>
              <a:ext uri="{FF2B5EF4-FFF2-40B4-BE49-F238E27FC236}">
                <a16:creationId xmlns:a16="http://schemas.microsoft.com/office/drawing/2014/main" id="{30C12696-5B8F-4829-8A2B-E11FAF49BC6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539876"/>
            <a:ext cx="935038" cy="66992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hape 55">
            <a:extLst>
              <a:ext uri="{FF2B5EF4-FFF2-40B4-BE49-F238E27FC236}">
                <a16:creationId xmlns:a16="http://schemas.microsoft.com/office/drawing/2014/main" id="{0C9BEC63-2197-444A-A6F2-28591991686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372350" y="933450"/>
            <a:ext cx="704850" cy="2114550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39" name="Elbow Connector 163">
            <a:extLst>
              <a:ext uri="{FF2B5EF4-FFF2-40B4-BE49-F238E27FC236}">
                <a16:creationId xmlns:a16="http://schemas.microsoft.com/office/drawing/2014/main" id="{9A2AD8BE-C2EE-4698-9BF8-60B40A6388CE}"/>
              </a:ext>
            </a:extLst>
          </p:cNvPr>
          <p:cNvCxnSpPr/>
          <p:nvPr/>
        </p:nvCxnSpPr>
        <p:spPr bwMode="auto">
          <a:xfrm rot="10800000" flipV="1">
            <a:off x="7162800" y="685801"/>
            <a:ext cx="228600" cy="785813"/>
          </a:xfrm>
          <a:prstGeom prst="bentConnector3">
            <a:avLst>
              <a:gd name="adj1" fmla="val -314493"/>
            </a:avLst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Elbow Connector 164">
            <a:extLst>
              <a:ext uri="{FF2B5EF4-FFF2-40B4-BE49-F238E27FC236}">
                <a16:creationId xmlns:a16="http://schemas.microsoft.com/office/drawing/2014/main" id="{45CDE244-02ED-4238-ADE7-804A02EAA89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638301"/>
            <a:ext cx="933450" cy="1330325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Elbow Connector 165">
            <a:extLst>
              <a:ext uri="{FF2B5EF4-FFF2-40B4-BE49-F238E27FC236}">
                <a16:creationId xmlns:a16="http://schemas.microsoft.com/office/drawing/2014/main" id="{0EDF7850-A507-43EB-A68C-0FC30EF7D87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7162800" y="1743076"/>
            <a:ext cx="935038" cy="1990725"/>
          </a:xfrm>
          <a:prstGeom prst="bentConnector3">
            <a:avLst>
              <a:gd name="adj1" fmla="val 15843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hape 118">
            <a:extLst>
              <a:ext uri="{FF2B5EF4-FFF2-40B4-BE49-F238E27FC236}">
                <a16:creationId xmlns:a16="http://schemas.microsoft.com/office/drawing/2014/main" id="{A44A0242-9186-4F79-A006-FAE14B9F826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8097839" y="2133600"/>
            <a:ext cx="3175" cy="660400"/>
          </a:xfrm>
          <a:prstGeom prst="bentConnector3">
            <a:avLst>
              <a:gd name="adj1" fmla="val -2185594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hape 120">
            <a:extLst>
              <a:ext uri="{FF2B5EF4-FFF2-40B4-BE49-F238E27FC236}">
                <a16:creationId xmlns:a16="http://schemas.microsoft.com/office/drawing/2014/main" id="{B9A6E80C-89FB-491A-82FF-DB88B431BF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97839" y="2260600"/>
            <a:ext cx="1587" cy="1320800"/>
          </a:xfrm>
          <a:prstGeom prst="bentConnector3">
            <a:avLst>
              <a:gd name="adj1" fmla="val 60299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Elbow Connector 168">
            <a:extLst>
              <a:ext uri="{FF2B5EF4-FFF2-40B4-BE49-F238E27FC236}">
                <a16:creationId xmlns:a16="http://schemas.microsoft.com/office/drawing/2014/main" id="{6873ED4F-2D96-44FE-B45C-6AE0E04CBB27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56564" y="2362200"/>
            <a:ext cx="1087437" cy="2209800"/>
          </a:xfrm>
          <a:prstGeom prst="bentConnector3">
            <a:avLst>
              <a:gd name="adj1" fmla="val 121032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Elbow Connector 169">
            <a:extLst>
              <a:ext uri="{FF2B5EF4-FFF2-40B4-BE49-F238E27FC236}">
                <a16:creationId xmlns:a16="http://schemas.microsoft.com/office/drawing/2014/main" id="{6B372BB0-FE4D-4BF4-A057-FF1637FE235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97839" y="2819400"/>
            <a:ext cx="3175" cy="660400"/>
          </a:xfrm>
          <a:prstGeom prst="bentConnector3">
            <a:avLst>
              <a:gd name="adj1" fmla="val 45741713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hape 170">
            <a:extLst>
              <a:ext uri="{FF2B5EF4-FFF2-40B4-BE49-F238E27FC236}">
                <a16:creationId xmlns:a16="http://schemas.microsoft.com/office/drawing/2014/main" id="{03617CB7-BCCE-4E82-86A6-1ED5508ECB5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953376" y="3175001"/>
            <a:ext cx="1470025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Elbow Connector 171">
            <a:extLst>
              <a:ext uri="{FF2B5EF4-FFF2-40B4-BE49-F238E27FC236}">
                <a16:creationId xmlns:a16="http://schemas.microsoft.com/office/drawing/2014/main" id="{722A3851-448B-4DA1-B772-D55103C2BDC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8077200" y="3175000"/>
            <a:ext cx="1092200" cy="2235200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Elbow Connector 172">
            <a:extLst>
              <a:ext uri="{FF2B5EF4-FFF2-40B4-BE49-F238E27FC236}">
                <a16:creationId xmlns:a16="http://schemas.microsoft.com/office/drawing/2014/main" id="{D66871CF-2B0D-490F-9A0D-9A068B78DBE4}"/>
              </a:ext>
            </a:extLst>
          </p:cNvPr>
          <p:cNvCxnSpPr/>
          <p:nvPr/>
        </p:nvCxnSpPr>
        <p:spPr bwMode="auto">
          <a:xfrm rot="10800000" flipH="1" flipV="1">
            <a:off x="8077200" y="3581400"/>
            <a:ext cx="1087438" cy="889000"/>
          </a:xfrm>
          <a:prstGeom prst="bentConnector3">
            <a:avLst>
              <a:gd name="adj1" fmla="val 166144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Elbow Connector 173">
            <a:extLst>
              <a:ext uri="{FF2B5EF4-FFF2-40B4-BE49-F238E27FC236}">
                <a16:creationId xmlns:a16="http://schemas.microsoft.com/office/drawing/2014/main" id="{A2EB6888-FF18-486A-A56F-5E7C2DD604E1}"/>
              </a:ext>
            </a:extLst>
          </p:cNvPr>
          <p:cNvCxnSpPr/>
          <p:nvPr/>
        </p:nvCxnSpPr>
        <p:spPr bwMode="auto">
          <a:xfrm rot="10800000" flipH="1" flipV="1">
            <a:off x="8077201" y="3683000"/>
            <a:ext cx="1090613" cy="1574800"/>
          </a:xfrm>
          <a:prstGeom prst="bentConnector3">
            <a:avLst>
              <a:gd name="adj1" fmla="val 172031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Elbow Connector 174">
            <a:extLst>
              <a:ext uri="{FF2B5EF4-FFF2-40B4-BE49-F238E27FC236}">
                <a16:creationId xmlns:a16="http://schemas.microsoft.com/office/drawing/2014/main" id="{3F942C19-9D11-4E92-A0F2-9ABB335B591E}"/>
              </a:ext>
            </a:extLst>
          </p:cNvPr>
          <p:cNvCxnSpPr/>
          <p:nvPr/>
        </p:nvCxnSpPr>
        <p:spPr bwMode="auto">
          <a:xfrm rot="10800000" flipH="1" flipV="1">
            <a:off x="8053388" y="3759200"/>
            <a:ext cx="1090612" cy="2260600"/>
          </a:xfrm>
          <a:prstGeom prst="bentConnector3">
            <a:avLst>
              <a:gd name="adj1" fmla="val 182969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Elbow Connector 176">
            <a:extLst>
              <a:ext uri="{FF2B5EF4-FFF2-40B4-BE49-F238E27FC236}">
                <a16:creationId xmlns:a16="http://schemas.microsoft.com/office/drawing/2014/main" id="{867A36B4-9631-4F1F-89ED-D0037A99A326}"/>
              </a:ext>
            </a:extLst>
          </p:cNvPr>
          <p:cNvCxnSpPr/>
          <p:nvPr/>
        </p:nvCxnSpPr>
        <p:spPr bwMode="auto">
          <a:xfrm rot="10800000" flipV="1">
            <a:off x="3044826" y="4343400"/>
            <a:ext cx="3175" cy="685800"/>
          </a:xfrm>
          <a:prstGeom prst="bentConnector3">
            <a:avLst>
              <a:gd name="adj1" fmla="val 319260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Elbow Connector 179">
            <a:extLst>
              <a:ext uri="{FF2B5EF4-FFF2-40B4-BE49-F238E27FC236}">
                <a16:creationId xmlns:a16="http://schemas.microsoft.com/office/drawing/2014/main" id="{4B064F7D-2A44-4CFE-AA32-7E493C8A7D58}"/>
              </a:ext>
            </a:extLst>
          </p:cNvPr>
          <p:cNvCxnSpPr/>
          <p:nvPr/>
        </p:nvCxnSpPr>
        <p:spPr bwMode="auto">
          <a:xfrm rot="10800000" flipV="1">
            <a:off x="3048001" y="4419600"/>
            <a:ext cx="3175" cy="1371600"/>
          </a:xfrm>
          <a:prstGeom prst="bentConnector3">
            <a:avLst>
              <a:gd name="adj1" fmla="val 34847853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Elbow Connector 181">
            <a:extLst>
              <a:ext uri="{FF2B5EF4-FFF2-40B4-BE49-F238E27FC236}">
                <a16:creationId xmlns:a16="http://schemas.microsoft.com/office/drawing/2014/main" id="{22B98C3E-6F96-4356-849E-33F8B70F89B7}"/>
              </a:ext>
            </a:extLst>
          </p:cNvPr>
          <p:cNvCxnSpPr/>
          <p:nvPr/>
        </p:nvCxnSpPr>
        <p:spPr bwMode="auto">
          <a:xfrm rot="10800000" flipH="1" flipV="1">
            <a:off x="9144001" y="4343400"/>
            <a:ext cx="3175" cy="685800"/>
          </a:xfrm>
          <a:prstGeom prst="bentConnector3">
            <a:avLst>
              <a:gd name="adj1" fmla="val 31926089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Elbow Connector 182">
            <a:extLst>
              <a:ext uri="{FF2B5EF4-FFF2-40B4-BE49-F238E27FC236}">
                <a16:creationId xmlns:a16="http://schemas.microsoft.com/office/drawing/2014/main" id="{51CA98A7-6381-48C2-95D1-6423E0164566}"/>
              </a:ext>
            </a:extLst>
          </p:cNvPr>
          <p:cNvCxnSpPr/>
          <p:nvPr/>
        </p:nvCxnSpPr>
        <p:spPr bwMode="auto">
          <a:xfrm rot="10800000" flipH="1" flipV="1">
            <a:off x="9147176" y="4419600"/>
            <a:ext cx="3175" cy="1371600"/>
          </a:xfrm>
          <a:prstGeom prst="bentConnector3">
            <a:avLst>
              <a:gd name="adj1" fmla="val 34847853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Elbow Connector 188">
            <a:extLst>
              <a:ext uri="{FF2B5EF4-FFF2-40B4-BE49-F238E27FC236}">
                <a16:creationId xmlns:a16="http://schemas.microsoft.com/office/drawing/2014/main" id="{8F50E11A-AC7C-41FC-B11A-C08705ED061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46414" y="5181600"/>
            <a:ext cx="1587" cy="685800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Elbow Connector 194">
            <a:extLst>
              <a:ext uri="{FF2B5EF4-FFF2-40B4-BE49-F238E27FC236}">
                <a16:creationId xmlns:a16="http://schemas.microsoft.com/office/drawing/2014/main" id="{2B75544A-1444-4E23-B824-81A9EAC9BAC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9144000" y="5181600"/>
            <a:ext cx="1588" cy="685800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65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0">
            <a:extLst>
              <a:ext uri="{FF2B5EF4-FFF2-40B4-BE49-F238E27FC236}">
                <a16:creationId xmlns:a16="http://schemas.microsoft.com/office/drawing/2014/main" id="{5462E194-A478-4611-B6CB-DBFBEA380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8326" y="1656837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 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u="none" dirty="0">
                <a:solidFill>
                  <a:srgbClr val="000000"/>
                </a:solidFill>
                <a:cs typeface="Arial"/>
              </a:rPr>
              <a:t>您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E26C125C-681C-4F4A-AE81-B36A36DB1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8282" y="561149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0F2BD0A-980E-42D7-B47C-F24FBF900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6459" y="42958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E22E2-07D3-4346-AEC4-0258C852008C}"/>
              </a:ext>
            </a:extLst>
          </p:cNvPr>
          <p:cNvSpPr txBox="1"/>
          <p:nvPr/>
        </p:nvSpPr>
        <p:spPr>
          <a:xfrm>
            <a:off x="-72364" y="903562"/>
            <a:ext cx="85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/>
              <a:t>您 </a:t>
            </a:r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7510B-0B0E-49FF-9D08-E1C60D1752DD}"/>
              </a:ext>
            </a:extLst>
          </p:cNvPr>
          <p:cNvSpPr txBox="1"/>
          <p:nvPr/>
        </p:nvSpPr>
        <p:spPr>
          <a:xfrm>
            <a:off x="944745" y="662658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</a:p>
          <a:p>
            <a:pPr algn="ctr"/>
            <a:r>
              <a:rPr lang="zh-CN" altLang="en-US" dirty="0"/>
              <a:t>推荐 </a:t>
            </a:r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CE05A-F369-422B-A373-5FCD65871E17}"/>
              </a:ext>
            </a:extLst>
          </p:cNvPr>
          <p:cNvSpPr txBox="1"/>
          <p:nvPr/>
        </p:nvSpPr>
        <p:spPr>
          <a:xfrm>
            <a:off x="2740340" y="686243"/>
            <a:ext cx="169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 </a:t>
            </a:r>
          </a:p>
          <a:p>
            <a:pPr algn="ctr"/>
            <a:r>
              <a:rPr lang="zh-CN" altLang="en-US" dirty="0"/>
              <a:t>推荐</a:t>
            </a:r>
            <a:r>
              <a:rPr lang="en-US" dirty="0"/>
              <a:t> C</a:t>
            </a: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80A80912-736B-4CC5-BCC4-55F2039CAE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071" y="309861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3896C-DFB6-428E-AEF5-D5629781E728}"/>
              </a:ext>
            </a:extLst>
          </p:cNvPr>
          <p:cNvSpPr txBox="1"/>
          <p:nvPr/>
        </p:nvSpPr>
        <p:spPr>
          <a:xfrm>
            <a:off x="1858466" y="3062005"/>
            <a:ext cx="1325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欢迎嘉宾
嗨，我的名字是</a:t>
            </a:r>
            <a:r>
              <a:rPr lang="en-US" altLang="zh-CN" dirty="0"/>
              <a:t>B</a:t>
            </a:r>
            <a:r>
              <a:rPr lang="zh-CN" altLang="en-US" dirty="0"/>
              <a:t>。欢迎来到我家
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EA4F-A4AB-443E-9774-76C89CC6001B}"/>
              </a:ext>
            </a:extLst>
          </p:cNvPr>
          <p:cNvSpPr txBox="1"/>
          <p:nvPr/>
        </p:nvSpPr>
        <p:spPr>
          <a:xfrm>
            <a:off x="0" y="46666"/>
            <a:ext cx="1228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家庭事业展示会 </a:t>
            </a:r>
            <a:r>
              <a:rPr lang="en-US" sz="3600" b="1" dirty="0"/>
              <a:t>2:1 or </a:t>
            </a:r>
            <a:r>
              <a:rPr lang="zh-CN" altLang="en-US" sz="3600" b="1" dirty="0"/>
              <a:t>家庭事业展示会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D0F4D-2ADE-438B-966E-723FB13F301C}"/>
              </a:ext>
            </a:extLst>
          </p:cNvPr>
          <p:cNvSpPr txBox="1"/>
          <p:nvPr/>
        </p:nvSpPr>
        <p:spPr>
          <a:xfrm>
            <a:off x="1872128" y="1589245"/>
            <a:ext cx="168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公司介绍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产品讲解</a:t>
            </a:r>
          </a:p>
          <a:p>
            <a:r>
              <a:rPr lang="en-US" altLang="zh-CN" dirty="0"/>
              <a:t>4.</a:t>
            </a:r>
            <a:r>
              <a:rPr lang="zh-CN" altLang="en-US" dirty="0"/>
              <a:t>展示计划</a:t>
            </a:r>
          </a:p>
          <a:p>
            <a:r>
              <a:rPr lang="en-US" altLang="zh-CN" dirty="0"/>
              <a:t>5.</a:t>
            </a:r>
            <a:r>
              <a:rPr lang="zh-CN" altLang="en-US" dirty="0"/>
              <a:t>完成销售</a:t>
            </a: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DC225DBE-327A-4F9E-9CB2-7A02AA634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7745" y="316366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49850-E974-4DD5-BD02-B6E3F023F014}"/>
              </a:ext>
            </a:extLst>
          </p:cNvPr>
          <p:cNvSpPr txBox="1"/>
          <p:nvPr/>
        </p:nvSpPr>
        <p:spPr>
          <a:xfrm>
            <a:off x="4054808" y="4295816"/>
            <a:ext cx="1325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欢迎嘉宾嗨，我的名字是</a:t>
            </a:r>
            <a:r>
              <a:rPr lang="en-US" altLang="zh-CN" dirty="0"/>
              <a:t>C</a:t>
            </a:r>
            <a:r>
              <a:rPr lang="zh-CN" altLang="en-US" dirty="0"/>
              <a:t>。欢迎来到我家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B7487-2101-45FB-AE30-8B34DDB0DF7D}"/>
              </a:ext>
            </a:extLst>
          </p:cNvPr>
          <p:cNvSpPr txBox="1"/>
          <p:nvPr/>
        </p:nvSpPr>
        <p:spPr>
          <a:xfrm>
            <a:off x="6176690" y="3059668"/>
            <a:ext cx="157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  <a:r>
              <a:rPr lang="zh-CN" altLang="en-US" dirty="0"/>
              <a:t>展示计划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2EF4B-7232-4F15-BA6E-A979AFA12266}"/>
              </a:ext>
            </a:extLst>
          </p:cNvPr>
          <p:cNvSpPr txBox="1"/>
          <p:nvPr/>
        </p:nvSpPr>
        <p:spPr>
          <a:xfrm>
            <a:off x="4031252" y="3122737"/>
            <a:ext cx="144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公司介绍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产品讲解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C944C-7EDB-49BC-B90D-728744FB5E85}"/>
              </a:ext>
            </a:extLst>
          </p:cNvPr>
          <p:cNvSpPr txBox="1"/>
          <p:nvPr/>
        </p:nvSpPr>
        <p:spPr>
          <a:xfrm>
            <a:off x="5197495" y="611745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</a:p>
          <a:p>
            <a:pPr algn="ctr"/>
            <a:r>
              <a:rPr lang="zh-CN" altLang="en-US" dirty="0"/>
              <a:t>推荐</a:t>
            </a:r>
            <a:r>
              <a:rPr lang="en-US" dirty="0"/>
              <a:t> A1</a:t>
            </a: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2F3E4678-4434-40E2-960F-B460FE87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239" y="29865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1144AF5C-EB97-4BE1-B6D3-BA7F571CAC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7927" y="415580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A8AF7803-60D9-47CC-BE9F-405EBE634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7750" y="554533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6D3C3F-D48D-40C4-B7FC-993FA4BA8E5B}"/>
              </a:ext>
            </a:extLst>
          </p:cNvPr>
          <p:cNvSpPr txBox="1"/>
          <p:nvPr/>
        </p:nvSpPr>
        <p:spPr>
          <a:xfrm>
            <a:off x="6242514" y="5611493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欢迎嘉宾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3021AE-C3A5-4846-A38F-43D2FADB3196}"/>
              </a:ext>
            </a:extLst>
          </p:cNvPr>
          <p:cNvSpPr txBox="1"/>
          <p:nvPr/>
        </p:nvSpPr>
        <p:spPr>
          <a:xfrm>
            <a:off x="6188721" y="4045331"/>
            <a:ext cx="140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公司介绍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产品讲解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5E1BD-77A1-404A-B0E9-2D5D72DCB8D9}"/>
              </a:ext>
            </a:extLst>
          </p:cNvPr>
          <p:cNvSpPr txBox="1"/>
          <p:nvPr/>
        </p:nvSpPr>
        <p:spPr>
          <a:xfrm>
            <a:off x="6188721" y="1747648"/>
            <a:ext cx="143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</a:t>
            </a:r>
            <a:r>
              <a:rPr lang="zh-CN" altLang="en-US" dirty="0"/>
              <a:t>完成销售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BB254-B1BB-4D1A-9741-20399046FE60}"/>
              </a:ext>
            </a:extLst>
          </p:cNvPr>
          <p:cNvSpPr txBox="1"/>
          <p:nvPr/>
        </p:nvSpPr>
        <p:spPr>
          <a:xfrm>
            <a:off x="8229805" y="3590431"/>
            <a:ext cx="134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</a:t>
            </a:r>
            <a:r>
              <a:rPr lang="zh-CN" altLang="en-US" dirty="0"/>
              <a:t>展示计划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9D71ECE1-D68E-47D6-8AB2-77BB268EFD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9119" y="262108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97F71096-71BB-4DF0-9C38-69B4F87272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354814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F7429A25-00D2-4528-B1C2-0A581923E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456550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192E3E-F2D3-4F9D-B02E-065A6C5F28D8}"/>
              </a:ext>
            </a:extLst>
          </p:cNvPr>
          <p:cNvSpPr txBox="1"/>
          <p:nvPr/>
        </p:nvSpPr>
        <p:spPr>
          <a:xfrm>
            <a:off x="8229805" y="5655242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欢迎嘉宾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6D88C1-ECDE-4EFD-8C99-1403C8BE2112}"/>
              </a:ext>
            </a:extLst>
          </p:cNvPr>
          <p:cNvSpPr txBox="1"/>
          <p:nvPr/>
        </p:nvSpPr>
        <p:spPr>
          <a:xfrm>
            <a:off x="8276697" y="4501108"/>
            <a:ext cx="139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公司介绍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产品讲解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A28DF-4C49-416A-8490-72BFF32CE65F}"/>
              </a:ext>
            </a:extLst>
          </p:cNvPr>
          <p:cNvSpPr txBox="1"/>
          <p:nvPr/>
        </p:nvSpPr>
        <p:spPr>
          <a:xfrm>
            <a:off x="8237327" y="2834592"/>
            <a:ext cx="143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</a:t>
            </a:r>
            <a:r>
              <a:rPr lang="zh-CN" altLang="en-US" dirty="0"/>
              <a:t>完成销售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1128FA-D1DC-4E7B-AC3A-48FBC30F1B56}"/>
              </a:ext>
            </a:extLst>
          </p:cNvPr>
          <p:cNvSpPr txBox="1"/>
          <p:nvPr/>
        </p:nvSpPr>
        <p:spPr>
          <a:xfrm>
            <a:off x="7387218" y="626563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A1</a:t>
            </a:r>
          </a:p>
          <a:p>
            <a:pPr algn="ctr"/>
            <a:r>
              <a:rPr lang="zh-CN" altLang="en-US" dirty="0"/>
              <a:t>推荐</a:t>
            </a:r>
            <a:r>
              <a:rPr lang="en-US" dirty="0"/>
              <a:t> B1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F149751C-B37A-44C3-B2D7-2EF3C4DD2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040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 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0FE6D8AC-D9FB-4DF1-9491-FC471712C7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75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2" name="AutoShape 40">
            <a:extLst>
              <a:ext uri="{FF2B5EF4-FFF2-40B4-BE49-F238E27FC236}">
                <a16:creationId xmlns:a16="http://schemas.microsoft.com/office/drawing/2014/main" id="{043FF412-5E31-4084-864A-09986E811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0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3" name="AutoShape 40">
            <a:extLst>
              <a:ext uri="{FF2B5EF4-FFF2-40B4-BE49-F238E27FC236}">
                <a16:creationId xmlns:a16="http://schemas.microsoft.com/office/drawing/2014/main" id="{85EA3A20-9383-40B4-BA1A-B0567AD665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9956" y="16334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20C2CB-4DA9-4175-A022-3DD6282F8EF6}"/>
              </a:ext>
            </a:extLst>
          </p:cNvPr>
          <p:cNvSpPr txBox="1"/>
          <p:nvPr/>
        </p:nvSpPr>
        <p:spPr>
          <a:xfrm>
            <a:off x="4063836" y="1704548"/>
            <a:ext cx="141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</a:t>
            </a:r>
            <a:r>
              <a:rPr lang="zh-CN" altLang="en-US" dirty="0"/>
              <a:t>展示计划</a:t>
            </a:r>
          </a:p>
          <a:p>
            <a:r>
              <a:rPr lang="en-US" altLang="zh-CN" dirty="0"/>
              <a:t>5.</a:t>
            </a:r>
            <a:r>
              <a:rPr lang="zh-CN" altLang="en-US" dirty="0"/>
              <a:t>完成销售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30B0E-1394-4BF6-8A05-6185B616C231}"/>
              </a:ext>
            </a:extLst>
          </p:cNvPr>
          <p:cNvSpPr txBox="1"/>
          <p:nvPr/>
        </p:nvSpPr>
        <p:spPr>
          <a:xfrm>
            <a:off x="8251598" y="1767629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</a:t>
            </a:r>
            <a:r>
              <a:rPr lang="zh-CN" altLang="en-US" dirty="0"/>
              <a:t>从旁指导</a:t>
            </a:r>
            <a:endParaRPr lang="en-US" dirty="0"/>
          </a:p>
        </p:txBody>
      </p:sp>
      <p:sp>
        <p:nvSpPr>
          <p:cNvPr id="46" name="AutoShape 27">
            <a:extLst>
              <a:ext uri="{FF2B5EF4-FFF2-40B4-BE49-F238E27FC236}">
                <a16:creationId xmlns:a16="http://schemas.microsoft.com/office/drawing/2014/main" id="{5BA7E6D7-D2B8-41F0-BA42-E602B7FED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28868" y="5587620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B1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D0BA20-DF97-4934-AEEC-C51819052CE4}"/>
              </a:ext>
            </a:extLst>
          </p:cNvPr>
          <p:cNvSpPr txBox="1"/>
          <p:nvPr/>
        </p:nvSpPr>
        <p:spPr>
          <a:xfrm>
            <a:off x="10482184" y="4639607"/>
            <a:ext cx="153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</a:t>
            </a:r>
            <a:r>
              <a:rPr lang="zh-CN" altLang="en-US" dirty="0"/>
              <a:t>展示计划</a:t>
            </a:r>
          </a:p>
        </p:txBody>
      </p:sp>
      <p:sp>
        <p:nvSpPr>
          <p:cNvPr id="48" name="AutoShape 27">
            <a:extLst>
              <a:ext uri="{FF2B5EF4-FFF2-40B4-BE49-F238E27FC236}">
                <a16:creationId xmlns:a16="http://schemas.microsoft.com/office/drawing/2014/main" id="{8E9B55DD-32FF-4C49-B5C7-EDACBB36D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39705" y="259721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B</a:t>
            </a:r>
          </a:p>
        </p:txBody>
      </p:sp>
      <p:sp>
        <p:nvSpPr>
          <p:cNvPr id="49" name="AutoShape 7">
            <a:extLst>
              <a:ext uri="{FF2B5EF4-FFF2-40B4-BE49-F238E27FC236}">
                <a16:creationId xmlns:a16="http://schemas.microsoft.com/office/drawing/2014/main" id="{27FF5364-E95E-4BE8-87F5-DAD8D6CE76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352427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>
                <a:solidFill>
                  <a:srgbClr val="000000"/>
                </a:solidFill>
                <a:cs typeface="Arial"/>
              </a:rPr>
              <a:t>C</a:t>
            </a:r>
          </a:p>
        </p:txBody>
      </p:sp>
      <p:sp>
        <p:nvSpPr>
          <p:cNvPr id="50" name="AutoShape 7">
            <a:extLst>
              <a:ext uri="{FF2B5EF4-FFF2-40B4-BE49-F238E27FC236}">
                <a16:creationId xmlns:a16="http://schemas.microsoft.com/office/drawing/2014/main" id="{7122BD8F-0530-440C-BD5F-D8658E7AE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454163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9F57D0-3AB7-4991-A212-FAB7527FC41B}"/>
              </a:ext>
            </a:extLst>
          </p:cNvPr>
          <p:cNvSpPr txBox="1"/>
          <p:nvPr/>
        </p:nvSpPr>
        <p:spPr>
          <a:xfrm>
            <a:off x="10531826" y="6418235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欢迎嘉宾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03884F-3E07-4532-8E62-B226ED0D20CA}"/>
              </a:ext>
            </a:extLst>
          </p:cNvPr>
          <p:cNvSpPr txBox="1"/>
          <p:nvPr/>
        </p:nvSpPr>
        <p:spPr>
          <a:xfrm>
            <a:off x="10531826" y="5472993"/>
            <a:ext cx="182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公司介绍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产品讲解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4955-59E2-4FAF-8C60-506791AF6E4B}"/>
              </a:ext>
            </a:extLst>
          </p:cNvPr>
          <p:cNvSpPr txBox="1"/>
          <p:nvPr/>
        </p:nvSpPr>
        <p:spPr>
          <a:xfrm>
            <a:off x="10397598" y="3614304"/>
            <a:ext cx="17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</a:t>
            </a:r>
            <a:r>
              <a:rPr lang="zh-CN" altLang="en-US" dirty="0"/>
              <a:t>完成销售</a:t>
            </a:r>
          </a:p>
        </p:txBody>
      </p:sp>
      <p:sp>
        <p:nvSpPr>
          <p:cNvPr id="54" name="AutoShape 40">
            <a:extLst>
              <a:ext uri="{FF2B5EF4-FFF2-40B4-BE49-F238E27FC236}">
                <a16:creationId xmlns:a16="http://schemas.microsoft.com/office/drawing/2014/main" id="{64A76A91-94E8-4CD7-B80F-9CE4714C8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0542" y="1609573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You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B30571-D23F-49A9-A3F8-4E5750389A83}"/>
              </a:ext>
            </a:extLst>
          </p:cNvPr>
          <p:cNvSpPr txBox="1"/>
          <p:nvPr/>
        </p:nvSpPr>
        <p:spPr>
          <a:xfrm>
            <a:off x="10386290" y="2690336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6.</a:t>
            </a:r>
            <a:r>
              <a:rPr lang="zh-CN" altLang="en-US" dirty="0"/>
              <a:t>从旁指导</a:t>
            </a:r>
          </a:p>
        </p:txBody>
      </p:sp>
      <p:sp>
        <p:nvSpPr>
          <p:cNvPr id="56" name="AutoShape 27">
            <a:extLst>
              <a:ext uri="{FF2B5EF4-FFF2-40B4-BE49-F238E27FC236}">
                <a16:creationId xmlns:a16="http://schemas.microsoft.com/office/drawing/2014/main" id="{EA600B65-CA3E-44C1-8392-87800D844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8784" y="633474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u="none" dirty="0">
                <a:solidFill>
                  <a:srgbClr val="000000"/>
                </a:solidFill>
                <a:cs typeface="Arial"/>
              </a:rPr>
              <a:t>C1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95394B-C8AF-47C9-92DE-6ADDB8D7721B}"/>
              </a:ext>
            </a:extLst>
          </p:cNvPr>
          <p:cNvSpPr txBox="1"/>
          <p:nvPr/>
        </p:nvSpPr>
        <p:spPr>
          <a:xfrm>
            <a:off x="10517362" y="1757670"/>
            <a:ext cx="142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下一个是谁？
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95F5E6-7F1B-4FE9-BCA5-9B6F33359984}"/>
              </a:ext>
            </a:extLst>
          </p:cNvPr>
          <p:cNvSpPr txBox="1"/>
          <p:nvPr/>
        </p:nvSpPr>
        <p:spPr>
          <a:xfrm>
            <a:off x="9576941" y="595628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B1</a:t>
            </a:r>
          </a:p>
          <a:p>
            <a:pPr algn="ctr"/>
            <a:r>
              <a:rPr lang="zh-CN" altLang="en-US" dirty="0"/>
              <a:t>推荐 </a:t>
            </a:r>
            <a:r>
              <a:rPr lang="en-US" dirty="0"/>
              <a:t>C1</a:t>
            </a:r>
          </a:p>
        </p:txBody>
      </p:sp>
    </p:spTree>
    <p:extLst>
      <p:ext uri="{BB962C8B-B14F-4D97-AF65-F5344CB8AC3E}">
        <p14:creationId xmlns:p14="http://schemas.microsoft.com/office/powerpoint/2010/main" val="3006592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4" grpId="0" animBg="1"/>
      <p:bldP spid="15" grpId="0"/>
      <p:bldP spid="17" grpId="0"/>
      <p:bldP spid="19" grpId="0" animBg="1"/>
      <p:bldP spid="20" grpId="0"/>
      <p:bldP spid="21" grpId="0"/>
      <p:bldP spid="22" grpId="0"/>
      <p:bldP spid="23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0">
            <a:extLst>
              <a:ext uri="{FF2B5EF4-FFF2-40B4-BE49-F238E27FC236}">
                <a16:creationId xmlns:a16="http://schemas.microsoft.com/office/drawing/2014/main" id="{5462E194-A478-4611-B6CB-DBFBEA380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8326" y="1656837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E26C125C-681C-4F4A-AE81-B36A36DB1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6405" y="579763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B1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0F2BD0A-980E-42D7-B47C-F24FBF900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6459" y="42958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E22E2-07D3-4346-AEC4-0258C852008C}"/>
              </a:ext>
            </a:extLst>
          </p:cNvPr>
          <p:cNvSpPr txBox="1"/>
          <p:nvPr/>
        </p:nvSpPr>
        <p:spPr>
          <a:xfrm>
            <a:off x="224544" y="939657"/>
            <a:ext cx="62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您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7510B-0B0E-49FF-9D08-E1C60D1752DD}"/>
              </a:ext>
            </a:extLst>
          </p:cNvPr>
          <p:cNvSpPr txBox="1"/>
          <p:nvPr/>
        </p:nvSpPr>
        <p:spPr>
          <a:xfrm>
            <a:off x="944745" y="662658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</a:t>
            </a:r>
          </a:p>
          <a:p>
            <a:pPr lvl="0" algn="ctr">
              <a:defRPr/>
            </a:pPr>
            <a:r>
              <a:rPr lang="zh-CN" altLang="en-US" dirty="0">
                <a:solidFill>
                  <a:srgbClr val="FFFFFF"/>
                </a:solidFill>
              </a:rPr>
              <a:t>推荐 </a:t>
            </a:r>
            <a:r>
              <a:rPr lang="en-US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CE05A-F369-422B-A373-5FCD65871E17}"/>
              </a:ext>
            </a:extLst>
          </p:cNvPr>
          <p:cNvSpPr txBox="1"/>
          <p:nvPr/>
        </p:nvSpPr>
        <p:spPr>
          <a:xfrm>
            <a:off x="3107058" y="607185"/>
            <a:ext cx="132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 </a:t>
            </a:r>
          </a:p>
          <a:p>
            <a:pPr lvl="0" algn="ctr">
              <a:defRPr/>
            </a:pPr>
            <a:r>
              <a:rPr lang="zh-CN" altLang="en-US" dirty="0">
                <a:solidFill>
                  <a:srgbClr val="FFFFFF"/>
                </a:solidFill>
              </a:rPr>
              <a:t>推荐 </a:t>
            </a:r>
            <a:r>
              <a:rPr lang="en-US" altLang="zh-CN" dirty="0">
                <a:solidFill>
                  <a:srgbClr val="FFFFFF"/>
                </a:solidFill>
              </a:rPr>
              <a:t>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80A80912-736B-4CC5-BCC4-55F2039CAE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1393" y="392332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3896C-DFB6-428E-AEF5-D5629781E728}"/>
              </a:ext>
            </a:extLst>
          </p:cNvPr>
          <p:cNvSpPr txBox="1"/>
          <p:nvPr/>
        </p:nvSpPr>
        <p:spPr>
          <a:xfrm>
            <a:off x="1618409" y="3923326"/>
            <a:ext cx="1524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1.</a:t>
            </a:r>
            <a:r>
              <a:rPr lang="zh-CN" altLang="en-US" dirty="0">
                <a:solidFill>
                  <a:srgbClr val="FFFFFF"/>
                </a:solidFill>
              </a:rPr>
              <a:t>欢迎嘉宾</a:t>
            </a:r>
            <a:endParaRPr lang="en-GB" altLang="zh-CN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zh-CN" altLang="en-US" dirty="0">
                <a:solidFill>
                  <a:srgbClr val="FFFFFF"/>
                </a:solidFill>
              </a:rPr>
              <a:t>嗨，我的名字是</a:t>
            </a:r>
            <a:r>
              <a:rPr lang="en-US" altLang="zh-CN" dirty="0">
                <a:solidFill>
                  <a:srgbClr val="FFFFFF"/>
                </a:solidFill>
              </a:rPr>
              <a:t>B</a:t>
            </a:r>
            <a:r>
              <a:rPr lang="zh-CN" altLang="en-US" dirty="0">
                <a:solidFill>
                  <a:srgbClr val="FFFFFF"/>
                </a:solidFill>
              </a:rPr>
              <a:t>。欢迎来到我家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EA4F-A4AB-443E-9774-76C89CC6001B}"/>
              </a:ext>
            </a:extLst>
          </p:cNvPr>
          <p:cNvSpPr txBox="1"/>
          <p:nvPr/>
        </p:nvSpPr>
        <p:spPr>
          <a:xfrm>
            <a:off x="0" y="-36221"/>
            <a:ext cx="1253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600" b="1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产品展示会 ：营养保健，全新生活，美容美妆派对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D0F4D-2ADE-438B-966E-723FB13F301C}"/>
              </a:ext>
            </a:extLst>
          </p:cNvPr>
          <p:cNvSpPr txBox="1"/>
          <p:nvPr/>
        </p:nvSpPr>
        <p:spPr>
          <a:xfrm>
            <a:off x="1872129" y="1589245"/>
            <a:ext cx="1697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2.</a:t>
            </a:r>
            <a:r>
              <a:rPr lang="zh-CN" altLang="en-US" dirty="0">
                <a:solidFill>
                  <a:srgbClr val="FFFFFF"/>
                </a:solidFill>
              </a:rPr>
              <a:t>公司介绍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3.</a:t>
            </a:r>
            <a:r>
              <a:rPr lang="zh-CN" altLang="en-US" dirty="0">
                <a:solidFill>
                  <a:srgbClr val="FFFFFF"/>
                </a:solidFill>
              </a:rPr>
              <a:t>开场白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4.</a:t>
            </a:r>
            <a:r>
              <a:rPr lang="zh-CN" altLang="en-US" noProof="0" dirty="0">
                <a:solidFill>
                  <a:srgbClr val="FFFFFF"/>
                </a:solidFill>
              </a:rPr>
              <a:t>放映</a:t>
            </a:r>
            <a:r>
              <a:rPr lang="zh-CN" altLang="en-US" dirty="0">
                <a:solidFill>
                  <a:srgbClr val="FFFFFF"/>
                </a:solidFill>
              </a:rPr>
              <a:t>视频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lvl="0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5.</a:t>
            </a:r>
            <a:r>
              <a:rPr lang="zh-CN" altLang="en-US" dirty="0">
                <a:solidFill>
                  <a:srgbClr val="FFFFFF"/>
                </a:solidFill>
              </a:rPr>
              <a:t>审阅调查表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6.</a:t>
            </a:r>
            <a:r>
              <a:rPr lang="zh-CN" altLang="en-US" dirty="0">
                <a:solidFill>
                  <a:srgbClr val="FFFFFF"/>
                </a:solidFill>
              </a:rPr>
              <a:t>完成销售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DC225DBE-327A-4F9E-9CB2-7A02AA634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7745" y="316366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49850-E974-4DD5-BD02-B6E3F023F014}"/>
              </a:ext>
            </a:extLst>
          </p:cNvPr>
          <p:cNvSpPr txBox="1"/>
          <p:nvPr/>
        </p:nvSpPr>
        <p:spPr>
          <a:xfrm>
            <a:off x="3800600" y="4295816"/>
            <a:ext cx="1579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1.</a:t>
            </a:r>
            <a:r>
              <a:rPr lang="zh-CN" altLang="en-US" dirty="0">
                <a:solidFill>
                  <a:srgbClr val="FFFFFF"/>
                </a:solidFill>
              </a:rPr>
              <a:t>欢迎嘉宾嗨，我的名字是</a:t>
            </a:r>
            <a:r>
              <a:rPr lang="en-US" altLang="zh-CN" dirty="0">
                <a:solidFill>
                  <a:srgbClr val="FFFFFF"/>
                </a:solidFill>
              </a:rPr>
              <a:t>C</a:t>
            </a:r>
            <a:r>
              <a:rPr lang="zh-CN" altLang="en-US" dirty="0">
                <a:solidFill>
                  <a:srgbClr val="FFFFFF"/>
                </a:solidFill>
              </a:rPr>
              <a:t>。欢迎来到我家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B7487-2101-45FB-AE30-8B34DDB0DF7D}"/>
              </a:ext>
            </a:extLst>
          </p:cNvPr>
          <p:cNvSpPr txBox="1"/>
          <p:nvPr/>
        </p:nvSpPr>
        <p:spPr>
          <a:xfrm>
            <a:off x="6147759" y="3080159"/>
            <a:ext cx="181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5.</a:t>
            </a:r>
            <a:r>
              <a:rPr lang="zh-CN" altLang="en-US" dirty="0">
                <a:solidFill>
                  <a:srgbClr val="FFFFFF"/>
                </a:solidFill>
              </a:rPr>
              <a:t>审阅调查表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2EF4B-7232-4F15-BA6E-A979AFA12266}"/>
              </a:ext>
            </a:extLst>
          </p:cNvPr>
          <p:cNvSpPr txBox="1"/>
          <p:nvPr/>
        </p:nvSpPr>
        <p:spPr>
          <a:xfrm>
            <a:off x="3943914" y="3170563"/>
            <a:ext cx="14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2.</a:t>
            </a:r>
            <a:r>
              <a:rPr lang="zh-CN" altLang="en-US" dirty="0">
                <a:solidFill>
                  <a:srgbClr val="FFFFFF"/>
                </a:solidFill>
              </a:rPr>
              <a:t>公司介绍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3.</a:t>
            </a:r>
            <a:r>
              <a:rPr lang="zh-CN" altLang="en-US" dirty="0">
                <a:solidFill>
                  <a:srgbClr val="FFFFFF"/>
                </a:solidFill>
              </a:rPr>
              <a:t>开场白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C944C-7EDB-49BC-B90D-728744FB5E85}"/>
              </a:ext>
            </a:extLst>
          </p:cNvPr>
          <p:cNvSpPr txBox="1"/>
          <p:nvPr/>
        </p:nvSpPr>
        <p:spPr>
          <a:xfrm>
            <a:off x="5197495" y="611745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</a:t>
            </a:r>
          </a:p>
          <a:p>
            <a:pPr lvl="0" algn="ctr">
              <a:defRPr/>
            </a:pPr>
            <a:r>
              <a:rPr lang="zh-CN" altLang="en-US" dirty="0">
                <a:solidFill>
                  <a:srgbClr val="FFFFFF"/>
                </a:solidFill>
              </a:rPr>
              <a:t>推荐 </a:t>
            </a:r>
            <a:r>
              <a:rPr lang="en-US" altLang="zh-CN" dirty="0">
                <a:solidFill>
                  <a:srgbClr val="FFFFFF"/>
                </a:solidFill>
              </a:rPr>
              <a:t>A1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2F3E4678-4434-40E2-960F-B460FE87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239" y="298651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1144AF5C-EB97-4BE1-B6D3-BA7F571CAC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7927" y="415580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A8AF7803-60D9-47CC-BE9F-405EBE634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7750" y="554533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6D3C3F-D48D-40C4-B7FC-993FA4BA8E5B}"/>
              </a:ext>
            </a:extLst>
          </p:cNvPr>
          <p:cNvSpPr txBox="1"/>
          <p:nvPr/>
        </p:nvSpPr>
        <p:spPr>
          <a:xfrm>
            <a:off x="6216908" y="5448294"/>
            <a:ext cx="14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1.</a:t>
            </a:r>
            <a:r>
              <a:rPr lang="zh-CN" altLang="en-US" dirty="0">
                <a:solidFill>
                  <a:srgbClr val="FFFFFF"/>
                </a:solidFill>
              </a:rPr>
              <a:t>欢迎嘉宾嗨，我的名字是</a:t>
            </a:r>
            <a:r>
              <a:rPr lang="en-US" altLang="zh-CN" dirty="0">
                <a:solidFill>
                  <a:srgbClr val="FFFFFF"/>
                </a:solidFill>
              </a:rPr>
              <a:t>A1</a:t>
            </a:r>
            <a:r>
              <a:rPr lang="zh-CN" altLang="en-US" dirty="0">
                <a:solidFill>
                  <a:srgbClr val="FFFFFF"/>
                </a:solidFill>
              </a:rPr>
              <a:t>。欢迎来到我家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3021AE-C3A5-4846-A38F-43D2FADB3196}"/>
              </a:ext>
            </a:extLst>
          </p:cNvPr>
          <p:cNvSpPr txBox="1"/>
          <p:nvPr/>
        </p:nvSpPr>
        <p:spPr>
          <a:xfrm>
            <a:off x="6191327" y="4045331"/>
            <a:ext cx="140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2.</a:t>
            </a:r>
            <a:r>
              <a:rPr lang="zh-CN" altLang="en-US" dirty="0">
                <a:solidFill>
                  <a:srgbClr val="FFFFFF"/>
                </a:solidFill>
              </a:rPr>
              <a:t>公司介绍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3.</a:t>
            </a:r>
            <a:r>
              <a:rPr lang="zh-CN" altLang="en-US" dirty="0">
                <a:solidFill>
                  <a:srgbClr val="FFFFFF"/>
                </a:solidFill>
              </a:rPr>
              <a:t>开场白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4.</a:t>
            </a:r>
            <a:r>
              <a:rPr lang="zh-CN" altLang="en-US" dirty="0">
                <a:solidFill>
                  <a:srgbClr val="FFFFFF"/>
                </a:solidFill>
              </a:rPr>
              <a:t>放映视频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5E1BD-77A1-404A-B0E9-2D5D72DCB8D9}"/>
              </a:ext>
            </a:extLst>
          </p:cNvPr>
          <p:cNvSpPr txBox="1"/>
          <p:nvPr/>
        </p:nvSpPr>
        <p:spPr>
          <a:xfrm>
            <a:off x="6191327" y="1750266"/>
            <a:ext cx="135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6.</a:t>
            </a:r>
            <a:r>
              <a:rPr lang="zh-CN" altLang="en-US" dirty="0">
                <a:solidFill>
                  <a:srgbClr val="FFFFFF"/>
                </a:solidFill>
              </a:rPr>
              <a:t>完成销售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BB254-B1BB-4D1A-9741-20399046FE60}"/>
              </a:ext>
            </a:extLst>
          </p:cNvPr>
          <p:cNvSpPr txBox="1"/>
          <p:nvPr/>
        </p:nvSpPr>
        <p:spPr>
          <a:xfrm>
            <a:off x="8180862" y="3605348"/>
            <a:ext cx="152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5.</a:t>
            </a:r>
            <a:r>
              <a:rPr lang="zh-CN" altLang="en-US" dirty="0">
                <a:solidFill>
                  <a:srgbClr val="FFFFFF"/>
                </a:solidFill>
              </a:rPr>
              <a:t>审阅调查表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9D71ECE1-D68E-47D6-8AB2-77BB268EFD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9119" y="262108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97F71096-71BB-4DF0-9C38-69B4F87272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3548145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F7429A25-00D2-4528-B1C2-0A581923E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2304" y="456550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192E3E-F2D3-4F9D-B02E-065A6C5F28D8}"/>
              </a:ext>
            </a:extLst>
          </p:cNvPr>
          <p:cNvSpPr txBox="1"/>
          <p:nvPr/>
        </p:nvSpPr>
        <p:spPr>
          <a:xfrm>
            <a:off x="8180862" y="5726808"/>
            <a:ext cx="1752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1.</a:t>
            </a:r>
            <a:r>
              <a:rPr lang="zh-CN" altLang="en-US" dirty="0">
                <a:solidFill>
                  <a:srgbClr val="FFFFFF"/>
                </a:solidFill>
              </a:rPr>
              <a:t>欢迎嘉宾</a:t>
            </a:r>
            <a:endParaRPr lang="en-GB" altLang="zh-CN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zh-CN" altLang="en-US" dirty="0">
                <a:solidFill>
                  <a:srgbClr val="FFFFFF"/>
                </a:solidFill>
              </a:rPr>
              <a:t>嗨，我的名字是</a:t>
            </a:r>
            <a:r>
              <a:rPr lang="en-US" altLang="zh-CN" dirty="0">
                <a:solidFill>
                  <a:srgbClr val="FFFFFF"/>
                </a:solidFill>
              </a:rPr>
              <a:t>B1</a:t>
            </a:r>
            <a:r>
              <a:rPr lang="zh-CN" altLang="en-US" dirty="0">
                <a:solidFill>
                  <a:srgbClr val="FFFFFF"/>
                </a:solidFill>
              </a:rPr>
              <a:t>。欢迎来到我家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6D88C1-ECDE-4EFD-8C99-1403C8BE2112}"/>
              </a:ext>
            </a:extLst>
          </p:cNvPr>
          <p:cNvSpPr txBox="1"/>
          <p:nvPr/>
        </p:nvSpPr>
        <p:spPr>
          <a:xfrm>
            <a:off x="8276697" y="4501108"/>
            <a:ext cx="139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2.</a:t>
            </a:r>
            <a:r>
              <a:rPr lang="zh-CN" altLang="en-US" dirty="0">
                <a:solidFill>
                  <a:srgbClr val="FFFFFF"/>
                </a:solidFill>
              </a:rPr>
              <a:t>公司介绍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3.</a:t>
            </a:r>
            <a:r>
              <a:rPr lang="zh-CN" altLang="en-US" dirty="0">
                <a:solidFill>
                  <a:srgbClr val="FFFFFF"/>
                </a:solidFill>
              </a:rPr>
              <a:t>开场白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4.</a:t>
            </a:r>
            <a:r>
              <a:rPr lang="zh-CN" altLang="en-US" dirty="0">
                <a:solidFill>
                  <a:srgbClr val="FFFFFF"/>
                </a:solidFill>
              </a:rPr>
              <a:t>放映视频</a:t>
            </a:r>
          </a:p>
          <a:p>
            <a:pPr lvl="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A28DF-4C49-416A-8490-72BFF32CE65F}"/>
              </a:ext>
            </a:extLst>
          </p:cNvPr>
          <p:cNvSpPr txBox="1"/>
          <p:nvPr/>
        </p:nvSpPr>
        <p:spPr>
          <a:xfrm>
            <a:off x="8229805" y="2714068"/>
            <a:ext cx="13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6.</a:t>
            </a:r>
            <a:r>
              <a:rPr lang="zh-CN" altLang="en-US" dirty="0">
                <a:solidFill>
                  <a:srgbClr val="FFFFFF"/>
                </a:solidFill>
              </a:rPr>
              <a:t>完成销售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1128FA-D1DC-4E7B-AC3A-48FBC30F1B56}"/>
              </a:ext>
            </a:extLst>
          </p:cNvPr>
          <p:cNvSpPr txBox="1"/>
          <p:nvPr/>
        </p:nvSpPr>
        <p:spPr>
          <a:xfrm>
            <a:off x="7196146" y="626563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A1</a:t>
            </a:r>
          </a:p>
          <a:p>
            <a:pPr lvl="0" algn="ctr">
              <a:defRPr/>
            </a:pPr>
            <a:r>
              <a:rPr lang="zh-CN" altLang="en-US" dirty="0">
                <a:solidFill>
                  <a:srgbClr val="FFFFFF"/>
                </a:solidFill>
              </a:rPr>
              <a:t>推荐 </a:t>
            </a:r>
            <a:r>
              <a:rPr lang="en-US" dirty="0">
                <a:solidFill>
                  <a:srgbClr val="FFFFFF"/>
                </a:solidFill>
              </a:rPr>
              <a:t>B1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F149751C-B37A-44C3-B2D7-2EF3C4DD2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040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0FE6D8AC-D9FB-4DF1-9491-FC471712C7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975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2" name="AutoShape 40">
            <a:extLst>
              <a:ext uri="{FF2B5EF4-FFF2-40B4-BE49-F238E27FC236}">
                <a16:creationId xmlns:a16="http://schemas.microsoft.com/office/drawing/2014/main" id="{043FF412-5E31-4084-864A-09986E811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033" y="16760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3" name="AutoShape 40">
            <a:extLst>
              <a:ext uri="{FF2B5EF4-FFF2-40B4-BE49-F238E27FC236}">
                <a16:creationId xmlns:a16="http://schemas.microsoft.com/office/drawing/2014/main" id="{85EA3A20-9383-40B4-BA1A-B0567AD665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9956" y="1633446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20C2CB-4DA9-4175-A022-3DD6282F8EF6}"/>
              </a:ext>
            </a:extLst>
          </p:cNvPr>
          <p:cNvSpPr txBox="1"/>
          <p:nvPr/>
        </p:nvSpPr>
        <p:spPr>
          <a:xfrm>
            <a:off x="3954651" y="1704548"/>
            <a:ext cx="1594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4.</a:t>
            </a:r>
            <a:r>
              <a:rPr lang="zh-CN" altLang="en-US" dirty="0">
                <a:solidFill>
                  <a:srgbClr val="FFFFFF"/>
                </a:solidFill>
              </a:rPr>
              <a:t>放映视频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5.</a:t>
            </a:r>
            <a:r>
              <a:rPr lang="zh-CN" altLang="en-US" dirty="0">
                <a:solidFill>
                  <a:srgbClr val="FFFFFF"/>
                </a:solidFill>
              </a:rPr>
              <a:t>审阅调查表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6.</a:t>
            </a:r>
            <a:r>
              <a:rPr lang="zh-CN" altLang="en-US" dirty="0">
                <a:solidFill>
                  <a:srgbClr val="FFFFFF"/>
                </a:solidFill>
              </a:rPr>
              <a:t>完成销售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730B0E-1394-4BF6-8A05-6185B616C231}"/>
              </a:ext>
            </a:extLst>
          </p:cNvPr>
          <p:cNvSpPr txBox="1"/>
          <p:nvPr/>
        </p:nvSpPr>
        <p:spPr>
          <a:xfrm>
            <a:off x="8251598" y="1767629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7.</a:t>
            </a:r>
            <a:r>
              <a:rPr lang="zh-CN" altLang="en-US" dirty="0">
                <a:solidFill>
                  <a:srgbClr val="FFFFFF"/>
                </a:solidFill>
              </a:rPr>
              <a:t>从旁指导</a:t>
            </a:r>
          </a:p>
        </p:txBody>
      </p:sp>
      <p:sp>
        <p:nvSpPr>
          <p:cNvPr id="46" name="AutoShape 27">
            <a:extLst>
              <a:ext uri="{FF2B5EF4-FFF2-40B4-BE49-F238E27FC236}">
                <a16:creationId xmlns:a16="http://schemas.microsoft.com/office/drawing/2014/main" id="{5BA7E6D7-D2B8-41F0-BA42-E602B7FED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72546" y="5448546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D0BA20-DF97-4934-AEEC-C51819052CE4}"/>
              </a:ext>
            </a:extLst>
          </p:cNvPr>
          <p:cNvSpPr txBox="1"/>
          <p:nvPr/>
        </p:nvSpPr>
        <p:spPr>
          <a:xfrm>
            <a:off x="10452968" y="4537630"/>
            <a:ext cx="170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</a:rPr>
              <a:t>5.</a:t>
            </a:r>
            <a:r>
              <a:rPr lang="zh-CN" altLang="en-US" dirty="0">
                <a:solidFill>
                  <a:srgbClr val="FFFFFF"/>
                </a:solidFill>
              </a:rPr>
              <a:t>审阅调查表</a:t>
            </a:r>
          </a:p>
        </p:txBody>
      </p:sp>
      <p:sp>
        <p:nvSpPr>
          <p:cNvPr id="48" name="AutoShape 27">
            <a:extLst>
              <a:ext uri="{FF2B5EF4-FFF2-40B4-BE49-F238E27FC236}">
                <a16:creationId xmlns:a16="http://schemas.microsoft.com/office/drawing/2014/main" id="{8E9B55DD-32FF-4C49-B5C7-EDACBB36D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39705" y="2597214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</a:t>
            </a:r>
          </a:p>
        </p:txBody>
      </p:sp>
      <p:sp>
        <p:nvSpPr>
          <p:cNvPr id="49" name="AutoShape 7">
            <a:extLst>
              <a:ext uri="{FF2B5EF4-FFF2-40B4-BE49-F238E27FC236}">
                <a16:creationId xmlns:a16="http://schemas.microsoft.com/office/drawing/2014/main" id="{27FF5364-E95E-4BE8-87F5-DAD8D6CE76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3524272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</a:t>
            </a:r>
          </a:p>
        </p:txBody>
      </p:sp>
      <p:sp>
        <p:nvSpPr>
          <p:cNvPr id="50" name="AutoShape 7">
            <a:extLst>
              <a:ext uri="{FF2B5EF4-FFF2-40B4-BE49-F238E27FC236}">
                <a16:creationId xmlns:a16="http://schemas.microsoft.com/office/drawing/2014/main" id="{7122BD8F-0530-440C-BD5F-D8658E7AE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890" y="4541633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A1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9F57D0-3AB7-4991-A212-FAB7527FC41B}"/>
              </a:ext>
            </a:extLst>
          </p:cNvPr>
          <p:cNvSpPr txBox="1"/>
          <p:nvPr/>
        </p:nvSpPr>
        <p:spPr>
          <a:xfrm>
            <a:off x="10531826" y="6418235"/>
            <a:ext cx="132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1.</a:t>
            </a:r>
            <a:r>
              <a:rPr lang="zh-CN" altLang="en-US" dirty="0">
                <a:solidFill>
                  <a:srgbClr val="FFFFFF"/>
                </a:solidFill>
              </a:rPr>
              <a:t>欢迎嘉宾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03884F-3E07-4532-8E62-B226ED0D20CA}"/>
              </a:ext>
            </a:extLst>
          </p:cNvPr>
          <p:cNvSpPr txBox="1"/>
          <p:nvPr/>
        </p:nvSpPr>
        <p:spPr>
          <a:xfrm>
            <a:off x="10545799" y="5144396"/>
            <a:ext cx="146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2.</a:t>
            </a:r>
            <a:r>
              <a:rPr lang="zh-CN" altLang="en-US" dirty="0">
                <a:solidFill>
                  <a:srgbClr val="FFFFFF"/>
                </a:solidFill>
              </a:rPr>
              <a:t>公司介绍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3.</a:t>
            </a:r>
            <a:r>
              <a:rPr lang="zh-CN" altLang="en-US" dirty="0">
                <a:solidFill>
                  <a:srgbClr val="FFFFFF"/>
                </a:solidFill>
              </a:rPr>
              <a:t>开场白</a:t>
            </a:r>
          </a:p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4.</a:t>
            </a:r>
            <a:r>
              <a:rPr lang="zh-CN" altLang="en-US" dirty="0">
                <a:solidFill>
                  <a:srgbClr val="FFFFFF"/>
                </a:solidFill>
              </a:rPr>
              <a:t>放映视频</a:t>
            </a:r>
          </a:p>
          <a:p>
            <a:pPr lvl="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4955-59E2-4FAF-8C60-506791AF6E4B}"/>
              </a:ext>
            </a:extLst>
          </p:cNvPr>
          <p:cNvSpPr txBox="1"/>
          <p:nvPr/>
        </p:nvSpPr>
        <p:spPr>
          <a:xfrm>
            <a:off x="10397597" y="3614304"/>
            <a:ext cx="166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6.</a:t>
            </a:r>
            <a:r>
              <a:rPr lang="zh-CN" altLang="en-US" dirty="0">
                <a:solidFill>
                  <a:srgbClr val="FFFFFF"/>
                </a:solidFill>
              </a:rPr>
              <a:t>完成销售</a:t>
            </a:r>
          </a:p>
        </p:txBody>
      </p:sp>
      <p:sp>
        <p:nvSpPr>
          <p:cNvPr id="54" name="AutoShape 40">
            <a:extLst>
              <a:ext uri="{FF2B5EF4-FFF2-40B4-BE49-F238E27FC236}">
                <a16:creationId xmlns:a16="http://schemas.microsoft.com/office/drawing/2014/main" id="{64A76A91-94E8-4CD7-B80F-9CE4714C8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0542" y="1609573"/>
            <a:ext cx="711726" cy="68084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none" dirty="0">
                <a:solidFill>
                  <a:srgbClr val="000000"/>
                </a:solidFill>
              </a:rPr>
              <a:t>您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B30571-D23F-49A9-A3F8-4E5750389A83}"/>
              </a:ext>
            </a:extLst>
          </p:cNvPr>
          <p:cNvSpPr txBox="1"/>
          <p:nvPr/>
        </p:nvSpPr>
        <p:spPr>
          <a:xfrm>
            <a:off x="10386290" y="2690336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FFFFFF"/>
                </a:solidFill>
              </a:rPr>
              <a:t>7.</a:t>
            </a:r>
            <a:r>
              <a:rPr lang="zh-CN" altLang="en-US" dirty="0">
                <a:solidFill>
                  <a:srgbClr val="FFFFFF"/>
                </a:solidFill>
              </a:rPr>
              <a:t>从旁指导</a:t>
            </a:r>
          </a:p>
        </p:txBody>
      </p:sp>
      <p:sp>
        <p:nvSpPr>
          <p:cNvPr id="56" name="AutoShape 27">
            <a:extLst>
              <a:ext uri="{FF2B5EF4-FFF2-40B4-BE49-F238E27FC236}">
                <a16:creationId xmlns:a16="http://schemas.microsoft.com/office/drawing/2014/main" id="{EA600B65-CA3E-44C1-8392-87800D844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8784" y="6334747"/>
            <a:ext cx="533400" cy="501650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95394B-C8AF-47C9-92DE-6ADDB8D7721B}"/>
              </a:ext>
            </a:extLst>
          </p:cNvPr>
          <p:cNvSpPr txBox="1"/>
          <p:nvPr/>
        </p:nvSpPr>
        <p:spPr>
          <a:xfrm>
            <a:off x="10517362" y="1757670"/>
            <a:ext cx="14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dirty="0">
                <a:solidFill>
                  <a:srgbClr val="FFFFFF"/>
                </a:solidFill>
              </a:rPr>
              <a:t>下一个是谁？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95F5E6-7F1B-4FE9-BCA5-9B6F33359984}"/>
              </a:ext>
            </a:extLst>
          </p:cNvPr>
          <p:cNvSpPr txBox="1"/>
          <p:nvPr/>
        </p:nvSpPr>
        <p:spPr>
          <a:xfrm>
            <a:off x="9426802" y="626563"/>
            <a:ext cx="142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B1</a:t>
            </a:r>
          </a:p>
          <a:p>
            <a:pPr lvl="0" algn="ctr">
              <a:defRPr/>
            </a:pPr>
            <a:r>
              <a:rPr lang="zh-CN" altLang="en-US" dirty="0">
                <a:solidFill>
                  <a:srgbClr val="FFFFFF"/>
                </a:solidFill>
              </a:rPr>
              <a:t>推荐 </a:t>
            </a:r>
            <a:r>
              <a:rPr lang="en-US" altLang="zh-CN" dirty="0">
                <a:solidFill>
                  <a:srgbClr val="FFFFFF"/>
                </a:solidFill>
              </a:rPr>
              <a:t>C1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51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4" grpId="0" animBg="1"/>
      <p:bldP spid="15" grpId="0"/>
      <p:bldP spid="17" grpId="0"/>
      <p:bldP spid="19" grpId="0" animBg="1"/>
      <p:bldP spid="20" grpId="0"/>
      <p:bldP spid="21" grpId="0"/>
      <p:bldP spid="22" grpId="0"/>
      <p:bldP spid="23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6285" y="0"/>
            <a:ext cx="7368928" cy="830993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#3 ABC 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角色</a:t>
            </a:r>
            <a:endParaRPr kumimoji="0" lang="en-US" sz="8800" b="0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368" y="1017767"/>
            <a:ext cx="11879248" cy="18245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algn="ctr">
              <a:spcBef>
                <a:spcPct val="65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顾问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6075" algn="ctr">
              <a:spcBef>
                <a:spcPct val="65000"/>
              </a:spcBef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通常是一个资深的或成长中的领导者必须能掌握成功五要诀。</a:t>
            </a:r>
            <a:r>
              <a:rPr lang="en-GB" altLang="zh-CN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有正确的姿态、技巧和经验，帮助促成一次约会的结束。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367" y="3089452"/>
            <a:ext cx="11879247" cy="17210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algn="ctr">
              <a:spcBef>
                <a:spcPct val="65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桥梁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6075" algn="ctr">
              <a:spcBef>
                <a:spcPct val="65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一位后起之秀的领导者，但还在努力学习成功五要诀。</a:t>
            </a:r>
            <a:r>
              <a:rPr lang="en-GB" altLang="zh-CN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会准备好所有的资料、工具，方便会议总结。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366" y="5120641"/>
            <a:ext cx="11879247" cy="1526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新超连锁™店主或潜在客户</a:t>
            </a:r>
            <a:endParaRPr lang="en-GB" altLang="zh-CN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
想要学习 成功五要诀的全超连锁™店主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1B6C115-2F7B-4518-8FBF-344927B8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73064"/>
            <a:ext cx="8428038" cy="6191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 ABC</a:t>
            </a: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模式给您完全的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。。。</a:t>
            </a:r>
            <a:r>
              <a:rPr lang="zh-CN" altLang="en-US" sz="3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
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您的成功
您的成长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您的进度
您的时机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endParaRPr lang="en-US" sz="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1" charset="-128"/>
                <a:cs typeface="Arial"/>
              </a:rPr>
              <a:t>全在您的掌控之中！！</a:t>
            </a:r>
            <a:endParaRPr 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1" charset="-128"/>
              <a:cs typeface="Arial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7341AA81-B922-44FC-AF63-2F364CEBF3BB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066800"/>
            <a:ext cx="8428038" cy="1752600"/>
            <a:chOff x="228" y="1392"/>
            <a:chExt cx="5309" cy="1104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0A4BE366-DE69-40CA-B742-D6E02EEC8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392"/>
              <a:ext cx="3576" cy="1104"/>
            </a:xfrm>
            <a:prstGeom prst="star16">
              <a:avLst>
                <a:gd name="adj" fmla="val 37500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 b="1" u="none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7BF436F6-F558-4B6E-95E1-EFF1F7C59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1699"/>
              <a:ext cx="5309" cy="5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 anchor="ctr" anchorCtr="1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2000"/>
                </a:spcBef>
                <a:spcAft>
                  <a:spcPct val="0"/>
                </a:spcAft>
                <a:defRPr/>
              </a:pPr>
              <a:r>
                <a:rPr lang="zh-CN" altLang="en-US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ea"/>
                  <a:ea typeface="+mj-ea"/>
                  <a:cs typeface="Arial"/>
                </a:rPr>
                <a:t>控制权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0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8D83-847A-41E3-A803-73E11F465767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ea"/>
              </a:rPr>
              <a:t>#3 ABC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ea"/>
              </a:rPr>
              <a:t>模式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A522-B266-4185-B5B2-E4690284373F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FFFFFF"/>
              </a:buClr>
              <a:buNone/>
              <a:defRPr/>
            </a:pPr>
            <a:r>
              <a:rPr lang="zh-CN" altLang="en-US" sz="4000" kern="0" dirty="0">
                <a:latin typeface="+mj-ea"/>
                <a:ea typeface="+mj-ea"/>
              </a:rPr>
              <a:t>目标是在团队中拥有更多顾问
剩余收入</a:t>
            </a:r>
            <a:r>
              <a:rPr lang="en-US" altLang="zh-CN" sz="4000" kern="0" dirty="0">
                <a:latin typeface="+mj-ea"/>
                <a:ea typeface="+mj-ea"/>
              </a:rPr>
              <a:t>=BV+</a:t>
            </a:r>
            <a:r>
              <a:rPr lang="zh-CN" altLang="en-US" sz="4000" kern="0" dirty="0">
                <a:latin typeface="+mj-ea"/>
                <a:ea typeface="+mj-ea"/>
              </a:rPr>
              <a:t>领导者兼顾问</a:t>
            </a:r>
            <a:r>
              <a:rPr lang="zh-CN" altLang="en-US" sz="3200" kern="0" dirty="0">
                <a:latin typeface="Arial"/>
                <a:ea typeface="ＭＳ Ｐゴシック"/>
              </a:rPr>
              <a:t>
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43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A3B1-A07A-46A6-ACF7-BD4D224957C7}"/>
              </a:ext>
            </a:extLst>
          </p:cNvPr>
          <p:cNvSpPr txBox="1">
            <a:spLocks/>
          </p:cNvSpPr>
          <p:nvPr/>
        </p:nvSpPr>
        <p:spPr>
          <a:xfrm>
            <a:off x="850789" y="795130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800" b="1" dirty="0">
                <a:solidFill>
                  <a:schemeClr val="bg1"/>
                </a:solidFill>
              </a:rPr>
              <a:t># ABC</a:t>
            </a:r>
            <a:r>
              <a:rPr lang="zh-CN" altLang="en-US" sz="4800" b="1" dirty="0">
                <a:solidFill>
                  <a:schemeClr val="bg1"/>
                </a:solidFill>
              </a:rPr>
              <a:t>模式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3DF4-2CA7-4952-844D-10F91D290CC5}"/>
              </a:ext>
            </a:extLst>
          </p:cNvPr>
          <p:cNvSpPr txBox="1">
            <a:spLocks/>
          </p:cNvSpPr>
          <p:nvPr/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A 	-  </a:t>
            </a:r>
            <a:r>
              <a:rPr lang="zh-CN" altLang="en-US" sz="4000" dirty="0">
                <a:solidFill>
                  <a:schemeClr val="bg1"/>
                </a:solidFill>
                <a:latin typeface="+mj-lt"/>
              </a:rPr>
              <a:t>顾问</a:t>
            </a:r>
            <a:endParaRPr lang="en-US" altLang="zh-CN" sz="40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B	-  </a:t>
            </a:r>
            <a:r>
              <a:rPr lang="zh-CN" altLang="en-US" sz="4000" dirty="0">
                <a:solidFill>
                  <a:schemeClr val="bg1"/>
                </a:solidFill>
                <a:latin typeface="+mj-lt"/>
              </a:rPr>
              <a:t>桥梁</a:t>
            </a:r>
            <a:endParaRPr lang="en-US" altLang="zh-CN" sz="40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C	-  </a:t>
            </a:r>
            <a:r>
              <a:rPr lang="zh-CN" altLang="en-US" sz="4000" dirty="0">
                <a:solidFill>
                  <a:schemeClr val="bg1"/>
                </a:solidFill>
                <a:latin typeface="+mj-lt"/>
              </a:rPr>
              <a:t>新超连锁™店主或潜在客户</a:t>
            </a:r>
          </a:p>
        </p:txBody>
      </p:sp>
    </p:spTree>
    <p:extLst>
      <p:ext uri="{BB962C8B-B14F-4D97-AF65-F5344CB8AC3E}">
        <p14:creationId xmlns:p14="http://schemas.microsoft.com/office/powerpoint/2010/main" val="28497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3070-E7F5-4213-A4B3-64BEF904450E}"/>
              </a:ext>
            </a:extLst>
          </p:cNvPr>
          <p:cNvSpPr txBox="1">
            <a:spLocks/>
          </p:cNvSpPr>
          <p:nvPr/>
        </p:nvSpPr>
        <p:spPr>
          <a:xfrm>
            <a:off x="914400" y="1256306"/>
            <a:ext cx="103632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+mj-ea"/>
              </a:rPr>
              <a:t>为什么 </a:t>
            </a:r>
            <a:r>
              <a:rPr lang="en-US" altLang="zh-CN" sz="4800" b="1" dirty="0">
                <a:solidFill>
                  <a:schemeClr val="bg1"/>
                </a:solidFill>
                <a:latin typeface="+mj-ea"/>
              </a:rPr>
              <a:t>ABC </a:t>
            </a:r>
            <a:r>
              <a:rPr lang="zh-CN" altLang="en-US" sz="4800" b="1" dirty="0">
                <a:solidFill>
                  <a:schemeClr val="bg1"/>
                </a:solidFill>
                <a:latin typeface="+mj-ea"/>
              </a:rPr>
              <a:t>模式
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7E813-C4F3-4CB5-9FFA-224901073FB2}"/>
              </a:ext>
            </a:extLst>
          </p:cNvPr>
          <p:cNvSpPr txBox="1">
            <a:spLocks/>
          </p:cNvSpPr>
          <p:nvPr/>
        </p:nvSpPr>
        <p:spPr>
          <a:xfrm>
            <a:off x="707666" y="2743200"/>
            <a:ext cx="103632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dirty="0">
                <a:solidFill>
                  <a:schemeClr val="bg1"/>
                </a:solidFill>
                <a:latin typeface="+mj-lt"/>
              </a:rPr>
              <a:t>借用</a:t>
            </a:r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A - </a:t>
            </a:r>
            <a:r>
              <a:rPr lang="zh-CN" altLang="en-US" sz="3200" dirty="0">
                <a:solidFill>
                  <a:schemeClr val="bg1"/>
                </a:solidFill>
                <a:latin typeface="+mj-lt"/>
              </a:rPr>
              <a:t>顾问的经验和知识，发挥杠杆作用</a:t>
            </a:r>
            <a:endParaRPr lang="en-US" altLang="zh-CN" sz="32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zh-CN" altLang="en-US" sz="3200" dirty="0">
                <a:solidFill>
                  <a:schemeClr val="bg1"/>
                </a:solidFill>
                <a:latin typeface="+mj-lt"/>
              </a:rPr>
              <a:t>学习过程
借用</a:t>
            </a:r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A</a:t>
            </a:r>
            <a:r>
              <a:rPr lang="zh-CN" altLang="en-US" sz="3200" dirty="0">
                <a:solidFill>
                  <a:schemeClr val="bg1"/>
                </a:solidFill>
                <a:latin typeface="+mj-lt"/>
              </a:rPr>
              <a:t>的姿态和经验完成销售</a:t>
            </a:r>
          </a:p>
        </p:txBody>
      </p:sp>
    </p:spTree>
    <p:extLst>
      <p:ext uri="{BB962C8B-B14F-4D97-AF65-F5344CB8AC3E}">
        <p14:creationId xmlns:p14="http://schemas.microsoft.com/office/powerpoint/2010/main" val="22848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0BEB-14BD-4336-A77B-E5E9E5902CF5}"/>
              </a:ext>
            </a:extLst>
          </p:cNvPr>
          <p:cNvSpPr txBox="1">
            <a:spLocks/>
          </p:cNvSpPr>
          <p:nvPr/>
        </p:nvSpPr>
        <p:spPr>
          <a:xfrm>
            <a:off x="811033" y="580445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+mj-ea"/>
              </a:rPr>
              <a:t>成为一个合格的</a:t>
            </a:r>
            <a:r>
              <a:rPr lang="en-US" altLang="zh-CN" sz="4800" b="1" dirty="0">
                <a:solidFill>
                  <a:schemeClr val="bg1"/>
                </a:solidFill>
                <a:latin typeface="+mj-ea"/>
              </a:rPr>
              <a:t>B-</a:t>
            </a:r>
            <a:r>
              <a:rPr lang="zh-CN" altLang="en-US" sz="4800" b="1" dirty="0">
                <a:solidFill>
                  <a:schemeClr val="bg1"/>
                </a:solidFill>
                <a:latin typeface="+mj-ea"/>
              </a:rPr>
              <a:t>桥梁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C869-889D-473F-AE76-551910AFA2D8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zh-CN" altLang="en-US" kern="0" dirty="0">
                <a:latin typeface="+mj-ea"/>
                <a:ea typeface="+mj-ea"/>
              </a:rPr>
              <a:t>开会前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与新超连锁™店主或潜在客户建立良好的关系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推介您的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 A -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顾问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</a:endParaRPr>
          </a:p>
          <a:p>
            <a:pPr lvl="1">
              <a:buClr>
                <a:srgbClr val="FFFFFF"/>
              </a:buClr>
              <a:defRPr/>
            </a:pPr>
            <a:r>
              <a:rPr lang="zh-CN" altLang="en-US" b="0" kern="0" dirty="0">
                <a:solidFill>
                  <a:srgbClr val="FFFFFF"/>
                </a:solidFill>
                <a:latin typeface="+mj-ea"/>
                <a:ea typeface="+mj-ea"/>
              </a:rPr>
              <a:t>通过选择合适的时间和地点来营造专业氛围
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准备跟进资料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安排潜在客户与</a:t>
            </a:r>
            <a:r>
              <a:rPr lang="en-US" altLang="zh-CN" b="0" kern="0" dirty="0">
                <a:solidFill>
                  <a:srgbClr val="FFFFFF"/>
                </a:solidFill>
                <a:latin typeface="+mj-ea"/>
                <a:ea typeface="+mj-ea"/>
              </a:rPr>
              <a:t>A-</a:t>
            </a:r>
            <a:r>
              <a:rPr lang="zh-CN" altLang="en-US" b="0" kern="0" dirty="0">
                <a:solidFill>
                  <a:srgbClr val="FFFFFF"/>
                </a:solidFill>
                <a:latin typeface="+mj-ea"/>
                <a:ea typeface="+mj-ea"/>
              </a:rPr>
              <a:t>顾问的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跟进会面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05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626903"/>
            <a:ext cx="2826097" cy="984250"/>
          </a:xfrm>
        </p:spPr>
        <p:txBody>
          <a:bodyPr/>
          <a:lstStyle/>
          <a:p>
            <a:r>
              <a:rPr lang="zh-CN" altLang="en-US" sz="4800" dirty="0"/>
              <a:t>建立团队</a:t>
            </a:r>
            <a:r>
              <a:rPr lang="zh-CN" altLang="en-US" dirty="0"/>
              <a:t>
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齐心</a:t>
            </a:r>
            <a:endParaRPr lang="en-GB" altLang="zh-CN" dirty="0"/>
          </a:p>
          <a:p>
            <a:r>
              <a:rPr lang="zh-CN" altLang="en-US" dirty="0"/>
              <a:t>协力</a:t>
            </a:r>
            <a:endParaRPr lang="en-GB" altLang="zh-CN" dirty="0"/>
          </a:p>
          <a:p>
            <a:r>
              <a:rPr lang="zh-CN" altLang="en-US" dirty="0"/>
              <a:t>屡创</a:t>
            </a:r>
            <a:endParaRPr lang="en-GB" altLang="zh-CN" dirty="0"/>
          </a:p>
          <a:p>
            <a:r>
              <a:rPr lang="zh-CN" altLang="en-US" dirty="0"/>
              <a:t>佳绩</a:t>
            </a:r>
            <a:endParaRPr lang="en-GB" altLang="zh-C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Chart, treemap chart&#10;&#10;Description automatically generated">
            <a:extLst>
              <a:ext uri="{FF2B5EF4-FFF2-40B4-BE49-F238E27FC236}">
                <a16:creationId xmlns:a16="http://schemas.microsoft.com/office/drawing/2014/main" id="{09C08A17-2379-4B4F-BE42-2433C63A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57" y="0"/>
            <a:ext cx="758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AC1F-884B-4B87-B03B-29D1667C0525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lvl="0">
              <a:defRPr/>
            </a:pPr>
            <a:r>
              <a:rPr lang="zh-CN" altLang="en-US" sz="48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成为一个合格的</a:t>
            </a:r>
            <a:r>
              <a:rPr lang="en-US" altLang="zh-CN" sz="48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B-</a:t>
            </a:r>
            <a:r>
              <a:rPr lang="zh-CN" altLang="en-US" sz="48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桥梁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A76D-EC8C-4F9D-8B7F-6B78912A2086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zh-CN" altLang="en-US" kern="0" dirty="0">
                <a:latin typeface="+mj-ea"/>
                <a:ea typeface="+mj-ea"/>
              </a:rPr>
              <a:t>会议期间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准时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穿着得体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做笔记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不要打断，把所有的问题都留到最后再问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72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8D83-847A-41E3-A803-73E11F465767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lvl="0">
              <a:defRPr/>
            </a:pPr>
            <a:r>
              <a:rPr lang="zh-CN" altLang="en-US" sz="40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成为一个合格的</a:t>
            </a:r>
            <a:r>
              <a:rPr lang="en-US" altLang="zh-CN" sz="40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B-</a:t>
            </a:r>
            <a:r>
              <a:rPr lang="zh-CN" altLang="en-US" sz="4000" b="1" kern="0" dirty="0">
                <a:solidFill>
                  <a:srgbClr val="FFFFFF">
                    <a:lumMod val="85000"/>
                  </a:srgbClr>
                </a:solidFill>
                <a:latin typeface="+mj-ea"/>
              </a:rPr>
              <a:t>桥梁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A522-B266-4185-B5B2-E4690284373F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zh-CN" altLang="en-US" sz="3200" kern="0" dirty="0">
                <a:latin typeface="Arial"/>
                <a:ea typeface="ＭＳ Ｐゴシック"/>
              </a:rPr>
              <a:t>会后
记录您的招募日志。
</a:t>
            </a:r>
            <a:r>
              <a:rPr lang="en-US" altLang="zh-CN" sz="3200" kern="0" dirty="0">
                <a:latin typeface="Arial"/>
                <a:ea typeface="ＭＳ Ｐゴシック"/>
              </a:rPr>
              <a:t>48</a:t>
            </a:r>
            <a:r>
              <a:rPr lang="zh-CN" altLang="en-US" sz="3200" kern="0" dirty="0">
                <a:latin typeface="Arial"/>
                <a:ea typeface="ＭＳ Ｐゴシック"/>
              </a:rPr>
              <a:t>小时内必须跟进
预备下一个展示会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25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CBA3707-1CF6-4017-8214-CBDA83EAB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1"/>
            <a:ext cx="7772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工作组合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EE086BB-55C3-483F-8E30-D659A146F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799" y="1828801"/>
            <a:ext cx="823073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zh-CN" altLang="en-US" sz="2800" b="1" u="none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最终的杠杆作用</a:t>
            </a:r>
            <a:endParaRPr lang="en-US" altLang="en-US" sz="2800" b="1" u="none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zh-CN" altLang="en-US" sz="2800" b="1" u="none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每晚与不同团队，在当地地理区域一起共合作，办会议</a:t>
            </a:r>
            <a:endParaRPr lang="en-US" altLang="en-US" sz="2800" b="1" u="none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zh-CN" altLang="en-US" sz="2800" b="1" u="none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同时招募、培训和保留所有原有超连锁™店主</a:t>
            </a:r>
            <a:endParaRPr lang="en-US" altLang="en-US" sz="2800" b="1" u="none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Char char="•"/>
            </a:pPr>
            <a:r>
              <a:rPr lang="zh-CN" altLang="en-US" sz="2800" b="1" u="none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延续事业动能</a:t>
            </a:r>
          </a:p>
        </p:txBody>
      </p:sp>
    </p:spTree>
    <p:extLst>
      <p:ext uri="{BB962C8B-B14F-4D97-AF65-F5344CB8AC3E}">
        <p14:creationId xmlns:p14="http://schemas.microsoft.com/office/powerpoint/2010/main" val="11549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31DEFA-B20E-43BC-B758-ADCD1B7042C8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0A069F-5275-43B7-BBED-CF995F45CE28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41F0C140-D437-4D03-8529-96C973F31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6588" y="6018213"/>
            <a:ext cx="6516984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466BE-E3AA-4E60-9BD7-D4E92BE0F38C}"/>
              </a:ext>
            </a:extLst>
          </p:cNvPr>
          <p:cNvGrpSpPr>
            <a:grpSpLocks/>
          </p:cNvGrpSpPr>
          <p:nvPr/>
        </p:nvGrpSpPr>
        <p:grpSpPr bwMode="auto">
          <a:xfrm>
            <a:off x="5180013" y="1114426"/>
            <a:ext cx="1066800" cy="511175"/>
            <a:chOff x="2351" y="710"/>
            <a:chExt cx="672" cy="3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C81CEF3-49A7-4548-BB37-603CCA3F3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710"/>
              <a:ext cx="672" cy="322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8"/>
                </a:cxn>
                <a:cxn ang="0">
                  <a:pos x="335" y="2683"/>
                </a:cxn>
                <a:cxn ang="0">
                  <a:pos x="5223" y="2683"/>
                </a:cxn>
                <a:cxn ang="0">
                  <a:pos x="5558" y="2348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3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8"/>
                  </a:lnTo>
                  <a:cubicBezTo>
                    <a:pt x="0" y="2533"/>
                    <a:pt x="150" y="2683"/>
                    <a:pt x="335" y="2683"/>
                  </a:cubicBezTo>
                  <a:lnTo>
                    <a:pt x="5223" y="2683"/>
                  </a:lnTo>
                  <a:cubicBezTo>
                    <a:pt x="5408" y="2683"/>
                    <a:pt x="5558" y="2533"/>
                    <a:pt x="5558" y="2348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C1614F4-1C5D-4778-A00E-603994015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710"/>
              <a:ext cx="672" cy="322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8"/>
                </a:cxn>
                <a:cxn ang="0">
                  <a:pos x="335" y="2683"/>
                </a:cxn>
                <a:cxn ang="0">
                  <a:pos x="5223" y="2683"/>
                </a:cxn>
                <a:cxn ang="0">
                  <a:pos x="5558" y="2348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3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8"/>
                  </a:lnTo>
                  <a:cubicBezTo>
                    <a:pt x="0" y="2533"/>
                    <a:pt x="150" y="2683"/>
                    <a:pt x="335" y="2683"/>
                  </a:cubicBezTo>
                  <a:lnTo>
                    <a:pt x="5223" y="2683"/>
                  </a:lnTo>
                  <a:cubicBezTo>
                    <a:pt x="5408" y="2683"/>
                    <a:pt x="5558" y="2533"/>
                    <a:pt x="5558" y="2348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8C3CE2B-A42F-4BDA-9460-17286941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623" y="1149351"/>
            <a:ext cx="335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您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32562-9903-4775-B434-B5117A024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694" y="6284912"/>
            <a:ext cx="509915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结果：您在一个晚上为两个组织工作！
</a:t>
            </a:r>
            <a:endParaRPr 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E716E-C142-4B0C-AA8C-7B008262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448" y="76200"/>
            <a:ext cx="308738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团队工作组合</a:t>
            </a:r>
            <a:endParaRPr lang="en-US" sz="40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276FD-F627-412E-A62A-F72EFDF79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96" y="640122"/>
            <a:ext cx="61314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i="1" dirty="0">
                <a:solidFill>
                  <a:srgbClr val="FFFF99"/>
                </a:solidFill>
                <a:latin typeface="+mj-ea"/>
                <a:ea typeface="+mj-ea"/>
                <a:cs typeface="Arial"/>
              </a:rPr>
              <a:t>团队必须都参与才能组成团队工作组合</a:t>
            </a:r>
            <a:endParaRPr lang="en-US" sz="3600" u="sng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65699-9508-4C6F-99B5-F203F456B936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570413"/>
            <a:ext cx="1447800" cy="876300"/>
            <a:chOff x="421" y="2887"/>
            <a:chExt cx="788" cy="55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9A6803D-8C2E-48E2-8E59-C095579F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2887"/>
              <a:ext cx="788" cy="552"/>
            </a:xfrm>
            <a:custGeom>
              <a:avLst/>
              <a:gdLst/>
              <a:ahLst/>
              <a:cxnLst>
                <a:cxn ang="0">
                  <a:pos x="574" y="0"/>
                </a:cxn>
                <a:cxn ang="0">
                  <a:pos x="0" y="574"/>
                </a:cxn>
                <a:cxn ang="0">
                  <a:pos x="0" y="4027"/>
                </a:cxn>
                <a:cxn ang="0">
                  <a:pos x="574" y="4600"/>
                </a:cxn>
                <a:cxn ang="0">
                  <a:pos x="5943" y="4600"/>
                </a:cxn>
                <a:cxn ang="0">
                  <a:pos x="6516" y="4027"/>
                </a:cxn>
                <a:cxn ang="0">
                  <a:pos x="6516" y="574"/>
                </a:cxn>
                <a:cxn ang="0">
                  <a:pos x="5943" y="0"/>
                </a:cxn>
                <a:cxn ang="0">
                  <a:pos x="574" y="0"/>
                </a:cxn>
              </a:cxnLst>
              <a:rect l="0" t="0" r="r" b="b"/>
              <a:pathLst>
                <a:path w="6516" h="4600">
                  <a:moveTo>
                    <a:pt x="574" y="0"/>
                  </a:moveTo>
                  <a:cubicBezTo>
                    <a:pt x="257" y="0"/>
                    <a:pt x="0" y="258"/>
                    <a:pt x="0" y="574"/>
                  </a:cubicBezTo>
                  <a:lnTo>
                    <a:pt x="0" y="4027"/>
                  </a:lnTo>
                  <a:cubicBezTo>
                    <a:pt x="0" y="4343"/>
                    <a:pt x="257" y="4600"/>
                    <a:pt x="574" y="4600"/>
                  </a:cubicBezTo>
                  <a:lnTo>
                    <a:pt x="5943" y="4600"/>
                  </a:lnTo>
                  <a:cubicBezTo>
                    <a:pt x="6259" y="4600"/>
                    <a:pt x="6516" y="4343"/>
                    <a:pt x="6516" y="4027"/>
                  </a:cubicBezTo>
                  <a:lnTo>
                    <a:pt x="6516" y="574"/>
                  </a:lnTo>
                  <a:cubicBezTo>
                    <a:pt x="6516" y="258"/>
                    <a:pt x="6259" y="0"/>
                    <a:pt x="5943" y="0"/>
                  </a:cubicBezTo>
                  <a:lnTo>
                    <a:pt x="5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856B83F-0635-4907-AE95-05EE1139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2887"/>
              <a:ext cx="788" cy="552"/>
            </a:xfrm>
            <a:custGeom>
              <a:avLst/>
              <a:gdLst/>
              <a:ahLst/>
              <a:cxnLst>
                <a:cxn ang="0">
                  <a:pos x="574" y="0"/>
                </a:cxn>
                <a:cxn ang="0">
                  <a:pos x="0" y="574"/>
                </a:cxn>
                <a:cxn ang="0">
                  <a:pos x="0" y="4027"/>
                </a:cxn>
                <a:cxn ang="0">
                  <a:pos x="574" y="4600"/>
                </a:cxn>
                <a:cxn ang="0">
                  <a:pos x="5943" y="4600"/>
                </a:cxn>
                <a:cxn ang="0">
                  <a:pos x="6516" y="4027"/>
                </a:cxn>
                <a:cxn ang="0">
                  <a:pos x="6516" y="574"/>
                </a:cxn>
                <a:cxn ang="0">
                  <a:pos x="5943" y="0"/>
                </a:cxn>
                <a:cxn ang="0">
                  <a:pos x="574" y="0"/>
                </a:cxn>
              </a:cxnLst>
              <a:rect l="0" t="0" r="r" b="b"/>
              <a:pathLst>
                <a:path w="6516" h="4600">
                  <a:moveTo>
                    <a:pt x="574" y="0"/>
                  </a:moveTo>
                  <a:cubicBezTo>
                    <a:pt x="257" y="0"/>
                    <a:pt x="0" y="258"/>
                    <a:pt x="0" y="574"/>
                  </a:cubicBezTo>
                  <a:lnTo>
                    <a:pt x="0" y="4027"/>
                  </a:lnTo>
                  <a:cubicBezTo>
                    <a:pt x="0" y="4343"/>
                    <a:pt x="257" y="4600"/>
                    <a:pt x="574" y="4600"/>
                  </a:cubicBezTo>
                  <a:lnTo>
                    <a:pt x="5943" y="4600"/>
                  </a:lnTo>
                  <a:cubicBezTo>
                    <a:pt x="6259" y="4600"/>
                    <a:pt x="6516" y="4343"/>
                    <a:pt x="6516" y="4027"/>
                  </a:cubicBezTo>
                  <a:lnTo>
                    <a:pt x="6516" y="574"/>
                  </a:lnTo>
                  <a:cubicBezTo>
                    <a:pt x="6516" y="258"/>
                    <a:pt x="6259" y="0"/>
                    <a:pt x="5943" y="0"/>
                  </a:cubicBezTo>
                  <a:lnTo>
                    <a:pt x="5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76CED03-B261-41B3-BF68-9A3AAE4C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752" y="4678364"/>
            <a:ext cx="7181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家庭事业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展示会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97749-13AD-4C31-91DD-D9C7010BB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37" y="5102225"/>
            <a:ext cx="5557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Feb 29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3F5DB852-532D-435A-B6DC-263B9C4C2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2326" y="1598613"/>
            <a:ext cx="1076325" cy="1600200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49A82AD1-45AE-4952-A15D-74559F5104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9400" y="1598614"/>
            <a:ext cx="1506538" cy="1692275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F3C13C-7C37-4D2A-8114-710D5BD4AC61}"/>
              </a:ext>
            </a:extLst>
          </p:cNvPr>
          <p:cNvGrpSpPr>
            <a:grpSpLocks/>
          </p:cNvGrpSpPr>
          <p:nvPr/>
        </p:nvGrpSpPr>
        <p:grpSpPr bwMode="auto">
          <a:xfrm>
            <a:off x="4749801" y="1960563"/>
            <a:ext cx="638175" cy="266700"/>
            <a:chOff x="2080" y="1243"/>
            <a:chExt cx="402" cy="168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9EEE580-B612-4FFA-8C1C-902C34F5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243"/>
              <a:ext cx="402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6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6"/>
                  </a:cubicBezTo>
                  <a:lnTo>
                    <a:pt x="3317" y="175"/>
                  </a:lnTo>
                  <a:cubicBezTo>
                    <a:pt x="3317" y="79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F723F9C-55DF-4C99-8E85-F66E1529D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243"/>
              <a:ext cx="402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6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6"/>
                  </a:cubicBezTo>
                  <a:lnTo>
                    <a:pt x="3317" y="175"/>
                  </a:lnTo>
                  <a:cubicBezTo>
                    <a:pt x="3317" y="79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E11D8F-FC7F-402C-BFBA-F4BB1CD4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373" y="1930400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002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78A730-629D-407A-9CDA-7352859C8FC1}"/>
              </a:ext>
            </a:extLst>
          </p:cNvPr>
          <p:cNvGrpSpPr>
            <a:grpSpLocks/>
          </p:cNvGrpSpPr>
          <p:nvPr/>
        </p:nvGrpSpPr>
        <p:grpSpPr bwMode="auto">
          <a:xfrm>
            <a:off x="5957889" y="1960563"/>
            <a:ext cx="636587" cy="266700"/>
            <a:chOff x="2841" y="1243"/>
            <a:chExt cx="401" cy="168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EF15D2E-C6C4-4219-B120-E1958B7D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1243"/>
              <a:ext cx="401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6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6"/>
                  </a:cubicBezTo>
                  <a:lnTo>
                    <a:pt x="3316" y="175"/>
                  </a:lnTo>
                  <a:cubicBezTo>
                    <a:pt x="3316" y="79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E093EBE-C4E5-4A1A-96D4-0AD25502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1243"/>
              <a:ext cx="401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6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6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9"/>
                    <a:pt x="0" y="175"/>
                  </a:cubicBezTo>
                  <a:lnTo>
                    <a:pt x="0" y="1226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6"/>
                  </a:cubicBezTo>
                  <a:lnTo>
                    <a:pt x="3316" y="175"/>
                  </a:lnTo>
                  <a:cubicBezTo>
                    <a:pt x="3316" y="79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46644-2DF2-4A18-AC33-C737238DA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161" y="1930400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003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FAAA31-EF2C-4F98-9313-F2448FEB6E18}"/>
              </a:ext>
            </a:extLst>
          </p:cNvPr>
          <p:cNvGrpSpPr>
            <a:grpSpLocks/>
          </p:cNvGrpSpPr>
          <p:nvPr/>
        </p:nvGrpSpPr>
        <p:grpSpPr bwMode="auto">
          <a:xfrm>
            <a:off x="3951289" y="2787651"/>
            <a:ext cx="644525" cy="639763"/>
            <a:chOff x="1577" y="1764"/>
            <a:chExt cx="406" cy="40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7469B2-ED89-45D5-B481-A0CDC3E2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1764"/>
              <a:ext cx="406" cy="403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B32D29-308F-49AC-86B5-D385A657E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1764"/>
              <a:ext cx="406" cy="403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276D9-19A0-4103-9BE3-748EF31459EE}"/>
              </a:ext>
            </a:extLst>
          </p:cNvPr>
          <p:cNvGrpSpPr>
            <a:grpSpLocks/>
          </p:cNvGrpSpPr>
          <p:nvPr/>
        </p:nvGrpSpPr>
        <p:grpSpPr bwMode="auto">
          <a:xfrm>
            <a:off x="6518276" y="2817813"/>
            <a:ext cx="644525" cy="639762"/>
            <a:chOff x="3194" y="1783"/>
            <a:chExt cx="406" cy="40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EE6D03-7226-4484-9C32-5C72A9E4B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1783"/>
              <a:ext cx="406" cy="403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73CF39-8255-4B1E-B7FE-E65C1D1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1783"/>
              <a:ext cx="406" cy="403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44F8DC-B6C5-4FFC-A35E-A50ACF94C1CF}"/>
              </a:ext>
            </a:extLst>
          </p:cNvPr>
          <p:cNvGrpSpPr>
            <a:grpSpLocks/>
          </p:cNvGrpSpPr>
          <p:nvPr/>
        </p:nvGrpSpPr>
        <p:grpSpPr bwMode="auto">
          <a:xfrm>
            <a:off x="7601247" y="4544539"/>
            <a:ext cx="1568450" cy="876300"/>
            <a:chOff x="4148" y="2935"/>
            <a:chExt cx="788" cy="552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2C6088B-80B5-4C97-AFE5-141644D59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2935"/>
              <a:ext cx="788" cy="552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8" y="2014"/>
                </a:cxn>
                <a:cxn ang="0">
                  <a:pos x="3258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8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8" y="2172"/>
                    <a:pt x="3258" y="2014"/>
                  </a:cubicBezTo>
                  <a:lnTo>
                    <a:pt x="3258" y="287"/>
                  </a:lnTo>
                  <a:cubicBezTo>
                    <a:pt x="3258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9157E21-6885-4120-973A-887CA282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2935"/>
              <a:ext cx="788" cy="552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8" y="2014"/>
                </a:cxn>
                <a:cxn ang="0">
                  <a:pos x="3258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8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8" y="2172"/>
                    <a:pt x="3258" y="2014"/>
                  </a:cubicBezTo>
                  <a:lnTo>
                    <a:pt x="3258" y="287"/>
                  </a:lnTo>
                  <a:cubicBezTo>
                    <a:pt x="3258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B10A08B-0D5C-46DF-9493-8634B942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90" y="5144305"/>
            <a:ext cx="7713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March 15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DD9167-2235-4E36-9C72-EBDFEE85EF11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5484813"/>
            <a:ext cx="2919412" cy="685800"/>
            <a:chOff x="1693" y="3463"/>
            <a:chExt cx="1839" cy="432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EAD9AAF-45D3-4399-922A-3C7F8009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3463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8FEF3ED-9839-449C-A6D1-C4AC034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3463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40" name="Line 39">
            <a:extLst>
              <a:ext uri="{FF2B5EF4-FFF2-40B4-BE49-F238E27FC236}">
                <a16:creationId xmlns:a16="http://schemas.microsoft.com/office/drawing/2014/main" id="{1DE65B22-8228-44C4-A5B2-3CDA1CD0C1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6589" y="3732213"/>
            <a:ext cx="1614487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95AFFE75-BC52-4373-9E18-F17BD0CB0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6588" y="3732213"/>
            <a:ext cx="0" cy="22860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026CC2E-B3DE-4199-9BEC-3F2F0F991FB3}"/>
              </a:ext>
            </a:extLst>
          </p:cNvPr>
          <p:cNvSpPr>
            <a:spLocks noEditPoints="1"/>
          </p:cNvSpPr>
          <p:nvPr/>
        </p:nvSpPr>
        <p:spPr bwMode="auto">
          <a:xfrm>
            <a:off x="8385472" y="5462101"/>
            <a:ext cx="45719" cy="556111"/>
          </a:xfrm>
          <a:custGeom>
            <a:avLst/>
            <a:gdLst/>
            <a:ahLst/>
            <a:cxnLst>
              <a:cxn ang="0">
                <a:pos x="84" y="1200"/>
              </a:cxn>
              <a:cxn ang="0">
                <a:pos x="84" y="167"/>
              </a:cxn>
              <a:cxn ang="0">
                <a:pos x="100" y="150"/>
              </a:cxn>
              <a:cxn ang="0">
                <a:pos x="117" y="167"/>
              </a:cxn>
              <a:cxn ang="0">
                <a:pos x="117" y="1200"/>
              </a:cxn>
              <a:cxn ang="0">
                <a:pos x="100" y="1217"/>
              </a:cxn>
              <a:cxn ang="0">
                <a:pos x="84" y="1200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1217">
                <a:moveTo>
                  <a:pt x="84" y="1200"/>
                </a:moveTo>
                <a:lnTo>
                  <a:pt x="84" y="167"/>
                </a:lnTo>
                <a:cubicBezTo>
                  <a:pt x="84" y="158"/>
                  <a:pt x="91" y="150"/>
                  <a:pt x="100" y="150"/>
                </a:cubicBezTo>
                <a:cubicBezTo>
                  <a:pt x="110" y="150"/>
                  <a:pt x="117" y="158"/>
                  <a:pt x="117" y="167"/>
                </a:cubicBezTo>
                <a:lnTo>
                  <a:pt x="117" y="1200"/>
                </a:lnTo>
                <a:cubicBezTo>
                  <a:pt x="117" y="1210"/>
                  <a:pt x="110" y="1217"/>
                  <a:pt x="100" y="1217"/>
                </a:cubicBezTo>
                <a:cubicBezTo>
                  <a:pt x="91" y="1217"/>
                  <a:pt x="84" y="1210"/>
                  <a:pt x="84" y="1200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3" name="Line 42">
            <a:extLst>
              <a:ext uri="{FF2B5EF4-FFF2-40B4-BE49-F238E27FC236}">
                <a16:creationId xmlns:a16="http://schemas.microsoft.com/office/drawing/2014/main" id="{022C1E6C-1D49-4968-9FB5-B31EAADB8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813" y="4570413"/>
            <a:ext cx="0" cy="45720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AFEF025-0692-483F-A46C-89CFE8978443}"/>
              </a:ext>
            </a:extLst>
          </p:cNvPr>
          <p:cNvSpPr>
            <a:spLocks noEditPoints="1"/>
          </p:cNvSpPr>
          <p:nvPr/>
        </p:nvSpPr>
        <p:spPr bwMode="auto">
          <a:xfrm>
            <a:off x="3581400" y="4909213"/>
            <a:ext cx="3962400" cy="74613"/>
          </a:xfrm>
          <a:custGeom>
            <a:avLst/>
            <a:gdLst/>
            <a:ahLst/>
            <a:cxnLst>
              <a:cxn ang="0">
                <a:pos x="21200" y="234"/>
              </a:cxn>
              <a:cxn ang="0">
                <a:pos x="334" y="234"/>
              </a:cxn>
              <a:cxn ang="0">
                <a:pos x="300" y="200"/>
              </a:cxn>
              <a:cxn ang="0">
                <a:pos x="334" y="167"/>
              </a:cxn>
              <a:cxn ang="0">
                <a:pos x="21200" y="167"/>
              </a:cxn>
              <a:cxn ang="0">
                <a:pos x="21234" y="200"/>
              </a:cxn>
              <a:cxn ang="0">
                <a:pos x="21200" y="234"/>
              </a:cxn>
              <a:cxn ang="0">
                <a:pos x="400" y="400"/>
              </a:cxn>
              <a:cxn ang="0">
                <a:pos x="0" y="200"/>
              </a:cxn>
              <a:cxn ang="0">
                <a:pos x="400" y="0"/>
              </a:cxn>
              <a:cxn ang="0">
                <a:pos x="400" y="400"/>
              </a:cxn>
            </a:cxnLst>
            <a:rect l="0" t="0" r="r" b="b"/>
            <a:pathLst>
              <a:path w="21234" h="400">
                <a:moveTo>
                  <a:pt x="21200" y="234"/>
                </a:moveTo>
                <a:lnTo>
                  <a:pt x="334" y="234"/>
                </a:lnTo>
                <a:cubicBezTo>
                  <a:pt x="315" y="234"/>
                  <a:pt x="300" y="219"/>
                  <a:pt x="300" y="200"/>
                </a:cubicBezTo>
                <a:cubicBezTo>
                  <a:pt x="300" y="182"/>
                  <a:pt x="315" y="167"/>
                  <a:pt x="334" y="167"/>
                </a:cubicBezTo>
                <a:lnTo>
                  <a:pt x="21200" y="167"/>
                </a:lnTo>
                <a:cubicBezTo>
                  <a:pt x="21219" y="167"/>
                  <a:pt x="21234" y="182"/>
                  <a:pt x="21234" y="200"/>
                </a:cubicBezTo>
                <a:cubicBezTo>
                  <a:pt x="21234" y="219"/>
                  <a:pt x="21219" y="234"/>
                  <a:pt x="21200" y="234"/>
                </a:cubicBezTo>
                <a:close/>
                <a:moveTo>
                  <a:pt x="400" y="400"/>
                </a:moveTo>
                <a:lnTo>
                  <a:pt x="0" y="200"/>
                </a:lnTo>
                <a:lnTo>
                  <a:pt x="400" y="0"/>
                </a:lnTo>
                <a:lnTo>
                  <a:pt x="400" y="4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90F78C-683E-433D-BD62-0399233111E4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4570413"/>
            <a:ext cx="2919412" cy="685800"/>
            <a:chOff x="1693" y="2887"/>
            <a:chExt cx="1839" cy="432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251C8F2-9227-4681-9C56-8465AA9BE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87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BC91909-B128-45F2-A6A2-0DE14D309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87"/>
              <a:ext cx="1839" cy="432"/>
            </a:xfrm>
            <a:custGeom>
              <a:avLst/>
              <a:gdLst/>
              <a:ahLst/>
              <a:cxnLst>
                <a:cxn ang="0">
                  <a:pos x="450" y="0"/>
                </a:cxn>
                <a:cxn ang="0">
                  <a:pos x="0" y="450"/>
                </a:cxn>
                <a:cxn ang="0">
                  <a:pos x="0" y="3151"/>
                </a:cxn>
                <a:cxn ang="0">
                  <a:pos x="450" y="3600"/>
                </a:cxn>
                <a:cxn ang="0">
                  <a:pos x="14751" y="3600"/>
                </a:cxn>
                <a:cxn ang="0">
                  <a:pos x="15200" y="3151"/>
                </a:cxn>
                <a:cxn ang="0">
                  <a:pos x="15200" y="450"/>
                </a:cxn>
                <a:cxn ang="0">
                  <a:pos x="14751" y="0"/>
                </a:cxn>
                <a:cxn ang="0">
                  <a:pos x="450" y="0"/>
                </a:cxn>
              </a:cxnLst>
              <a:rect l="0" t="0" r="r" b="b"/>
              <a:pathLst>
                <a:path w="15200" h="3600">
                  <a:moveTo>
                    <a:pt x="450" y="0"/>
                  </a:moveTo>
                  <a:cubicBezTo>
                    <a:pt x="202" y="0"/>
                    <a:pt x="0" y="202"/>
                    <a:pt x="0" y="450"/>
                  </a:cubicBezTo>
                  <a:lnTo>
                    <a:pt x="0" y="3151"/>
                  </a:lnTo>
                  <a:cubicBezTo>
                    <a:pt x="0" y="3399"/>
                    <a:pt x="202" y="3600"/>
                    <a:pt x="450" y="3600"/>
                  </a:cubicBezTo>
                  <a:lnTo>
                    <a:pt x="14751" y="3600"/>
                  </a:lnTo>
                  <a:cubicBezTo>
                    <a:pt x="14999" y="3600"/>
                    <a:pt x="15200" y="3399"/>
                    <a:pt x="15200" y="3151"/>
                  </a:cubicBezTo>
                  <a:lnTo>
                    <a:pt x="15200" y="450"/>
                  </a:lnTo>
                  <a:cubicBezTo>
                    <a:pt x="15200" y="202"/>
                    <a:pt x="14999" y="0"/>
                    <a:pt x="14751" y="0"/>
                  </a:cubicBezTo>
                  <a:lnTo>
                    <a:pt x="450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F97495-1FC4-4826-A7E0-8E0180F86E64}"/>
              </a:ext>
            </a:extLst>
          </p:cNvPr>
          <p:cNvGrpSpPr>
            <a:grpSpLocks/>
          </p:cNvGrpSpPr>
          <p:nvPr/>
        </p:nvGrpSpPr>
        <p:grpSpPr bwMode="auto">
          <a:xfrm>
            <a:off x="2886076" y="3503612"/>
            <a:ext cx="2516190" cy="911224"/>
            <a:chOff x="906" y="2215"/>
            <a:chExt cx="1585" cy="5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81B4B60-B6FB-42E3-9EF4-95A1347426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" y="2215"/>
              <a:ext cx="673" cy="282"/>
              <a:chOff x="1403" y="2215"/>
              <a:chExt cx="673" cy="282"/>
            </a:xfrm>
          </p:grpSpPr>
          <p:sp>
            <p:nvSpPr>
              <p:cNvPr id="52" name="Freeform 49">
                <a:extLst>
                  <a:ext uri="{FF2B5EF4-FFF2-40B4-BE49-F238E27FC236}">
                    <a16:creationId xmlns:a16="http://schemas.microsoft.com/office/drawing/2014/main" id="{882F17BE-9869-49E6-A62C-D9EA111E9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215"/>
                <a:ext cx="673" cy="282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4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4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2"/>
                      <a:pt x="0" y="294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4"/>
                    </a:lnTo>
                    <a:cubicBezTo>
                      <a:pt x="5567" y="132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53" name="Freeform 50">
                <a:extLst>
                  <a:ext uri="{FF2B5EF4-FFF2-40B4-BE49-F238E27FC236}">
                    <a16:creationId xmlns:a16="http://schemas.microsoft.com/office/drawing/2014/main" id="{B803D2D6-CAE6-4598-A180-9A3CED9DB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215"/>
                <a:ext cx="673" cy="282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4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4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2"/>
                      <a:pt x="0" y="294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4"/>
                    </a:lnTo>
                    <a:cubicBezTo>
                      <a:pt x="5567" y="132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50" name="Rectangle 51">
              <a:extLst>
                <a:ext uri="{FF2B5EF4-FFF2-40B4-BE49-F238E27FC236}">
                  <a16:creationId xmlns:a16="http://schemas.microsoft.com/office/drawing/2014/main" id="{2D18B9FA-54DA-45E1-991A-6DE270807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" y="2253"/>
              <a:ext cx="4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Gill Sans MT" pitchFamily="34" charset="0"/>
                  <a:ea typeface="ＭＳ Ｐゴシック"/>
                  <a:cs typeface="Arial"/>
                </a:rPr>
                <a:t>Karen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51" name="Rectangle 52">
              <a:extLst>
                <a:ext uri="{FF2B5EF4-FFF2-40B4-BE49-F238E27FC236}">
                  <a16:creationId xmlns:a16="http://schemas.microsoft.com/office/drawing/2014/main" id="{36DD6E3C-511E-4B4E-B7D1-FF62C6C2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" y="2615"/>
              <a:ext cx="158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吉隆坡（</a:t>
              </a:r>
              <a:r>
                <a:rPr lang="en-US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MY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）</a:t>
              </a:r>
              <a:r>
                <a:rPr lang="en-GB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 / 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勿洛（</a:t>
              </a:r>
              <a:r>
                <a:rPr lang="en-US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SG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）</a:t>
              </a:r>
              <a:endParaRPr lang="en-US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54" name="Text Box 53">
            <a:extLst>
              <a:ext uri="{FF2B5EF4-FFF2-40B4-BE49-F238E27FC236}">
                <a16:creationId xmlns:a16="http://schemas.microsoft.com/office/drawing/2014/main" id="{2479F5A6-F6AB-4E42-8313-7D34B001B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400" y="4692237"/>
            <a:ext cx="250581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跟进带来的新人 </a:t>
            </a: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5" name="Text Box 54">
            <a:extLst>
              <a:ext uri="{FF2B5EF4-FFF2-40B4-BE49-F238E27FC236}">
                <a16:creationId xmlns:a16="http://schemas.microsoft.com/office/drawing/2014/main" id="{BB89FE54-0709-49C8-BDE5-F7AD01D5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671" y="5625284"/>
            <a:ext cx="2347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跟进带来的新人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292EBF-29EB-4739-BCD2-B56AAE6AEF0C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3505201"/>
            <a:ext cx="1179512" cy="447675"/>
            <a:chOff x="1403" y="2215"/>
            <a:chExt cx="673" cy="282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52B992B-F3CC-495C-8029-701519846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215"/>
              <a:ext cx="673" cy="282"/>
            </a:xfrm>
            <a:custGeom>
              <a:avLst/>
              <a:gdLst/>
              <a:ahLst/>
              <a:cxnLst>
                <a:cxn ang="0">
                  <a:pos x="294" y="0"/>
                </a:cxn>
                <a:cxn ang="0">
                  <a:pos x="0" y="294"/>
                </a:cxn>
                <a:cxn ang="0">
                  <a:pos x="0" y="2057"/>
                </a:cxn>
                <a:cxn ang="0">
                  <a:pos x="294" y="2350"/>
                </a:cxn>
                <a:cxn ang="0">
                  <a:pos x="5274" y="2350"/>
                </a:cxn>
                <a:cxn ang="0">
                  <a:pos x="5567" y="2057"/>
                </a:cxn>
                <a:cxn ang="0">
                  <a:pos x="5567" y="294"/>
                </a:cxn>
                <a:cxn ang="0">
                  <a:pos x="5274" y="0"/>
                </a:cxn>
                <a:cxn ang="0">
                  <a:pos x="294" y="0"/>
                </a:cxn>
              </a:cxnLst>
              <a:rect l="0" t="0" r="r" b="b"/>
              <a:pathLst>
                <a:path w="5567" h="2350">
                  <a:moveTo>
                    <a:pt x="294" y="0"/>
                  </a:moveTo>
                  <a:cubicBezTo>
                    <a:pt x="132" y="0"/>
                    <a:pt x="0" y="132"/>
                    <a:pt x="0" y="294"/>
                  </a:cubicBezTo>
                  <a:lnTo>
                    <a:pt x="0" y="2057"/>
                  </a:lnTo>
                  <a:cubicBezTo>
                    <a:pt x="0" y="2219"/>
                    <a:pt x="132" y="2350"/>
                    <a:pt x="294" y="2350"/>
                  </a:cubicBezTo>
                  <a:lnTo>
                    <a:pt x="5274" y="2350"/>
                  </a:lnTo>
                  <a:cubicBezTo>
                    <a:pt x="5436" y="2350"/>
                    <a:pt x="5567" y="2219"/>
                    <a:pt x="5567" y="2057"/>
                  </a:cubicBezTo>
                  <a:lnTo>
                    <a:pt x="5567" y="294"/>
                  </a:lnTo>
                  <a:cubicBezTo>
                    <a:pt x="5567" y="132"/>
                    <a:pt x="5436" y="0"/>
                    <a:pt x="5274" y="0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65CDB09-B294-473A-867B-71BA6DA57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215"/>
              <a:ext cx="673" cy="282"/>
            </a:xfrm>
            <a:custGeom>
              <a:avLst/>
              <a:gdLst/>
              <a:ahLst/>
              <a:cxnLst>
                <a:cxn ang="0">
                  <a:pos x="294" y="0"/>
                </a:cxn>
                <a:cxn ang="0">
                  <a:pos x="0" y="294"/>
                </a:cxn>
                <a:cxn ang="0">
                  <a:pos x="0" y="2057"/>
                </a:cxn>
                <a:cxn ang="0">
                  <a:pos x="294" y="2350"/>
                </a:cxn>
                <a:cxn ang="0">
                  <a:pos x="5274" y="2350"/>
                </a:cxn>
                <a:cxn ang="0">
                  <a:pos x="5567" y="2057"/>
                </a:cxn>
                <a:cxn ang="0">
                  <a:pos x="5567" y="294"/>
                </a:cxn>
                <a:cxn ang="0">
                  <a:pos x="5274" y="0"/>
                </a:cxn>
                <a:cxn ang="0">
                  <a:pos x="294" y="0"/>
                </a:cxn>
              </a:cxnLst>
              <a:rect l="0" t="0" r="r" b="b"/>
              <a:pathLst>
                <a:path w="5567" h="2350">
                  <a:moveTo>
                    <a:pt x="294" y="0"/>
                  </a:moveTo>
                  <a:cubicBezTo>
                    <a:pt x="132" y="0"/>
                    <a:pt x="0" y="132"/>
                    <a:pt x="0" y="294"/>
                  </a:cubicBezTo>
                  <a:lnTo>
                    <a:pt x="0" y="2057"/>
                  </a:lnTo>
                  <a:cubicBezTo>
                    <a:pt x="0" y="2219"/>
                    <a:pt x="132" y="2350"/>
                    <a:pt x="294" y="2350"/>
                  </a:cubicBezTo>
                  <a:lnTo>
                    <a:pt x="5274" y="2350"/>
                  </a:lnTo>
                  <a:cubicBezTo>
                    <a:pt x="5436" y="2350"/>
                    <a:pt x="5567" y="2219"/>
                    <a:pt x="5567" y="2057"/>
                  </a:cubicBezTo>
                  <a:lnTo>
                    <a:pt x="5567" y="294"/>
                  </a:lnTo>
                  <a:cubicBezTo>
                    <a:pt x="5567" y="132"/>
                    <a:pt x="5436" y="0"/>
                    <a:pt x="5274" y="0"/>
                  </a:cubicBezTo>
                  <a:lnTo>
                    <a:pt x="29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125CA2BC-5C71-454A-83A0-0C95552E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3565525"/>
            <a:ext cx="1016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Thomas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DF062C-85C7-4CE9-B606-FD9C6ACF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278" y="4114800"/>
            <a:ext cx="2268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u="none" dirty="0">
                <a:solidFill>
                  <a:srgbClr val="FFFFFF"/>
                </a:solidFill>
                <a:cs typeface="Arial"/>
              </a:rPr>
              <a:t>槟城（</a:t>
            </a:r>
            <a:r>
              <a:rPr lang="en-US" altLang="zh-CN" sz="1800" b="1" u="none" dirty="0">
                <a:solidFill>
                  <a:srgbClr val="FFFFFF"/>
                </a:solidFill>
                <a:cs typeface="Arial"/>
              </a:rPr>
              <a:t>MY</a:t>
            </a:r>
            <a:r>
              <a:rPr lang="zh-CN" altLang="en-US" sz="1800" b="1" u="none" dirty="0">
                <a:solidFill>
                  <a:srgbClr val="FFFFFF"/>
                </a:solidFill>
                <a:cs typeface="Arial"/>
              </a:rPr>
              <a:t>） </a:t>
            </a:r>
            <a:r>
              <a:rPr lang="en-GB" altLang="zh-CN" sz="1800" b="1" u="none" dirty="0">
                <a:solidFill>
                  <a:srgbClr val="FFFFFF"/>
                </a:solidFill>
                <a:cs typeface="Arial"/>
              </a:rPr>
              <a:t>/ </a:t>
            </a:r>
            <a:r>
              <a:rPr lang="zh-CN" altLang="en-US" sz="1800" b="1" u="none" dirty="0">
                <a:solidFill>
                  <a:srgbClr val="FFFFFF"/>
                </a:solidFill>
                <a:cs typeface="Arial"/>
              </a:rPr>
              <a:t>裕廊（</a:t>
            </a:r>
            <a:r>
              <a:rPr lang="en-US" altLang="zh-CN" sz="1800" b="1" u="none" dirty="0">
                <a:solidFill>
                  <a:srgbClr val="FFFFFF"/>
                </a:solidFill>
                <a:cs typeface="Arial"/>
              </a:rPr>
              <a:t>SG</a:t>
            </a:r>
            <a:r>
              <a:rPr lang="zh-CN" altLang="en-US" sz="1800" b="1" u="none" dirty="0">
                <a:solidFill>
                  <a:srgbClr val="FFFFFF"/>
                </a:solidFill>
                <a:cs typeface="Arial"/>
              </a:rPr>
              <a:t>）</a:t>
            </a:r>
            <a:endParaRPr lang="en-US" altLang="en-US" sz="1800" b="1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DA7094-F905-4250-B4B2-2AA12F85C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704" y="4701559"/>
            <a:ext cx="7181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家庭事业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展示会</a:t>
            </a:r>
          </a:p>
        </p:txBody>
      </p:sp>
    </p:spTree>
    <p:extLst>
      <p:ext uri="{BB962C8B-B14F-4D97-AF65-F5344CB8AC3E}">
        <p14:creationId xmlns:p14="http://schemas.microsoft.com/office/powerpoint/2010/main" val="34573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45A67-468D-4E80-9D85-1E82E617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331" y="152401"/>
            <a:ext cx="42271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全球会议联盟系统会议</a:t>
            </a:r>
            <a:r>
              <a:rPr 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 </a:t>
            </a:r>
            <a:endParaRPr lang="en-US" sz="36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3E33CC-FB20-478F-914A-811AE4237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041" y="762001"/>
            <a:ext cx="82234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让您</a:t>
            </a: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36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68339F-8DB6-4913-BA23-5FACFEF9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278" y="1371601"/>
            <a:ext cx="288059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能完成团队工作</a:t>
            </a: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36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432B16-1052-4AC3-B859-229DCA00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06" y="1905001"/>
            <a:ext cx="82234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组合</a:t>
            </a:r>
            <a:r>
              <a:rPr lang="zh-CN" altLang="en-US" sz="32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3600" b="1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0B7245E-AFAE-4232-B09B-99D8FE0B046A}"/>
              </a:ext>
            </a:extLst>
          </p:cNvPr>
          <p:cNvSpPr>
            <a:spLocks/>
          </p:cNvSpPr>
          <p:nvPr/>
        </p:nvSpPr>
        <p:spPr bwMode="auto">
          <a:xfrm>
            <a:off x="5354639" y="4225925"/>
            <a:ext cx="2682875" cy="458788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7224EE15-E10A-4490-9521-5201EC3DCD80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477838"/>
            <a:ext cx="1065212" cy="512762"/>
            <a:chOff x="3020" y="143"/>
            <a:chExt cx="671" cy="323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A5F8A56-FF32-44F1-A69A-580AB687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143"/>
              <a:ext cx="671" cy="32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9"/>
                </a:cxn>
                <a:cxn ang="0">
                  <a:pos x="335" y="2684"/>
                </a:cxn>
                <a:cxn ang="0">
                  <a:pos x="5223" y="2684"/>
                </a:cxn>
                <a:cxn ang="0">
                  <a:pos x="5558" y="2349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4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9"/>
                  </a:lnTo>
                  <a:cubicBezTo>
                    <a:pt x="0" y="2534"/>
                    <a:pt x="150" y="2684"/>
                    <a:pt x="335" y="2684"/>
                  </a:cubicBezTo>
                  <a:lnTo>
                    <a:pt x="5223" y="2684"/>
                  </a:lnTo>
                  <a:cubicBezTo>
                    <a:pt x="5408" y="2684"/>
                    <a:pt x="5558" y="2534"/>
                    <a:pt x="5558" y="2349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F358F27-07D9-4700-A96F-CACF8BDE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143"/>
              <a:ext cx="671" cy="32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0" y="335"/>
                </a:cxn>
                <a:cxn ang="0">
                  <a:pos x="0" y="2349"/>
                </a:cxn>
                <a:cxn ang="0">
                  <a:pos x="335" y="2684"/>
                </a:cxn>
                <a:cxn ang="0">
                  <a:pos x="5223" y="2684"/>
                </a:cxn>
                <a:cxn ang="0">
                  <a:pos x="5558" y="2349"/>
                </a:cxn>
                <a:cxn ang="0">
                  <a:pos x="5558" y="335"/>
                </a:cxn>
                <a:cxn ang="0">
                  <a:pos x="5223" y="0"/>
                </a:cxn>
                <a:cxn ang="0">
                  <a:pos x="335" y="0"/>
                </a:cxn>
              </a:cxnLst>
              <a:rect l="0" t="0" r="r" b="b"/>
              <a:pathLst>
                <a:path w="5558" h="2684">
                  <a:moveTo>
                    <a:pt x="335" y="0"/>
                  </a:moveTo>
                  <a:cubicBezTo>
                    <a:pt x="150" y="0"/>
                    <a:pt x="0" y="150"/>
                    <a:pt x="0" y="335"/>
                  </a:cubicBezTo>
                  <a:lnTo>
                    <a:pt x="0" y="2349"/>
                  </a:lnTo>
                  <a:cubicBezTo>
                    <a:pt x="0" y="2534"/>
                    <a:pt x="150" y="2684"/>
                    <a:pt x="335" y="2684"/>
                  </a:cubicBezTo>
                  <a:lnTo>
                    <a:pt x="5223" y="2684"/>
                  </a:lnTo>
                  <a:cubicBezTo>
                    <a:pt x="5408" y="2684"/>
                    <a:pt x="5558" y="2534"/>
                    <a:pt x="5558" y="2349"/>
                  </a:cubicBezTo>
                  <a:lnTo>
                    <a:pt x="5558" y="335"/>
                  </a:lnTo>
                  <a:cubicBezTo>
                    <a:pt x="5558" y="150"/>
                    <a:pt x="5408" y="0"/>
                    <a:pt x="5223" y="0"/>
                  </a:cubicBezTo>
                  <a:lnTo>
                    <a:pt x="33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6" name="Rectangle 14">
            <a:extLst>
              <a:ext uri="{FF2B5EF4-FFF2-40B4-BE49-F238E27FC236}">
                <a16:creationId xmlns:a16="http://schemas.microsoft.com/office/drawing/2014/main" id="{ECADCA76-1BED-4077-9652-532479E5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645" y="509589"/>
            <a:ext cx="335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您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A3A46D99-5329-4698-B96F-46CDC52CA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6413" y="930577"/>
            <a:ext cx="1282700" cy="1522788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BA0B9D60-32C0-44E3-8C48-38B882B802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4126" y="963614"/>
            <a:ext cx="1503363" cy="1698625"/>
          </a:xfrm>
          <a:prstGeom prst="line">
            <a:avLst/>
          </a:prstGeom>
          <a:noFill/>
          <a:ln w="2857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9" name="Group 17">
            <a:extLst>
              <a:ext uri="{FF2B5EF4-FFF2-40B4-BE49-F238E27FC236}">
                <a16:creationId xmlns:a16="http://schemas.microsoft.com/office/drawing/2014/main" id="{866AE822-F32E-4E9C-AC8A-A31472FD8F90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1327150"/>
            <a:ext cx="635000" cy="266700"/>
            <a:chOff x="2751" y="678"/>
            <a:chExt cx="400" cy="168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C59D295-78CA-4BE6-B751-8A746671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678"/>
              <a:ext cx="400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5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5"/>
                  </a:cubicBezTo>
                  <a:lnTo>
                    <a:pt x="3317" y="175"/>
                  </a:lnTo>
                  <a:cubicBezTo>
                    <a:pt x="3317" y="78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04F5A9E-9FAC-4271-A500-8694F69F3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678"/>
              <a:ext cx="400" cy="168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5" y="1400"/>
                </a:cxn>
                <a:cxn ang="0">
                  <a:pos x="3142" y="1400"/>
                </a:cxn>
                <a:cxn ang="0">
                  <a:pos x="3317" y="1225"/>
                </a:cxn>
                <a:cxn ang="0">
                  <a:pos x="3317" y="175"/>
                </a:cxn>
                <a:cxn ang="0">
                  <a:pos x="3142" y="0"/>
                </a:cxn>
                <a:cxn ang="0">
                  <a:pos x="175" y="0"/>
                </a:cxn>
              </a:cxnLst>
              <a:rect l="0" t="0" r="r" b="b"/>
              <a:pathLst>
                <a:path w="3317" h="1400">
                  <a:moveTo>
                    <a:pt x="175" y="0"/>
                  </a:moveTo>
                  <a:cubicBezTo>
                    <a:pt x="79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9" y="1400"/>
                    <a:pt x="175" y="1400"/>
                  </a:cubicBezTo>
                  <a:lnTo>
                    <a:pt x="3142" y="1400"/>
                  </a:lnTo>
                  <a:cubicBezTo>
                    <a:pt x="3239" y="1400"/>
                    <a:pt x="3317" y="1322"/>
                    <a:pt x="3317" y="1225"/>
                  </a:cubicBezTo>
                  <a:lnTo>
                    <a:pt x="3317" y="175"/>
                  </a:lnTo>
                  <a:cubicBezTo>
                    <a:pt x="3317" y="78"/>
                    <a:pt x="3239" y="0"/>
                    <a:pt x="3142" y="0"/>
                  </a:cubicBezTo>
                  <a:lnTo>
                    <a:pt x="175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2" name="Rectangle 20">
            <a:extLst>
              <a:ext uri="{FF2B5EF4-FFF2-40B4-BE49-F238E27FC236}">
                <a16:creationId xmlns:a16="http://schemas.microsoft.com/office/drawing/2014/main" id="{5CB90805-6B6F-4DE5-9614-9BDBD017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211" y="1305775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002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3" name="Group 21">
            <a:extLst>
              <a:ext uri="{FF2B5EF4-FFF2-40B4-BE49-F238E27FC236}">
                <a16:creationId xmlns:a16="http://schemas.microsoft.com/office/drawing/2014/main" id="{D5CB4B69-7071-4758-9C7E-A1DDFC313BEC}"/>
              </a:ext>
            </a:extLst>
          </p:cNvPr>
          <p:cNvGrpSpPr>
            <a:grpSpLocks/>
          </p:cNvGrpSpPr>
          <p:nvPr/>
        </p:nvGrpSpPr>
        <p:grpSpPr bwMode="auto">
          <a:xfrm>
            <a:off x="6927850" y="1327150"/>
            <a:ext cx="635000" cy="266700"/>
            <a:chOff x="3509" y="678"/>
            <a:chExt cx="400" cy="168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927A75B-AFC8-4925-A98F-763DABB35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678"/>
              <a:ext cx="400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5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5"/>
                  </a:cubicBezTo>
                  <a:lnTo>
                    <a:pt x="3316" y="175"/>
                  </a:lnTo>
                  <a:cubicBezTo>
                    <a:pt x="3316" y="78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3A9E377B-BD18-4737-B7AF-25D1A77AB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678"/>
              <a:ext cx="400" cy="168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0" y="175"/>
                </a:cxn>
                <a:cxn ang="0">
                  <a:pos x="0" y="1225"/>
                </a:cxn>
                <a:cxn ang="0">
                  <a:pos x="174" y="1400"/>
                </a:cxn>
                <a:cxn ang="0">
                  <a:pos x="3142" y="1400"/>
                </a:cxn>
                <a:cxn ang="0">
                  <a:pos x="3316" y="1225"/>
                </a:cxn>
                <a:cxn ang="0">
                  <a:pos x="3316" y="175"/>
                </a:cxn>
                <a:cxn ang="0">
                  <a:pos x="3142" y="0"/>
                </a:cxn>
                <a:cxn ang="0">
                  <a:pos x="174" y="0"/>
                </a:cxn>
              </a:cxnLst>
              <a:rect l="0" t="0" r="r" b="b"/>
              <a:pathLst>
                <a:path w="3316" h="1400">
                  <a:moveTo>
                    <a:pt x="174" y="0"/>
                  </a:moveTo>
                  <a:cubicBezTo>
                    <a:pt x="78" y="0"/>
                    <a:pt x="0" y="78"/>
                    <a:pt x="0" y="175"/>
                  </a:cubicBezTo>
                  <a:lnTo>
                    <a:pt x="0" y="1225"/>
                  </a:lnTo>
                  <a:cubicBezTo>
                    <a:pt x="0" y="1322"/>
                    <a:pt x="78" y="1400"/>
                    <a:pt x="174" y="1400"/>
                  </a:cubicBezTo>
                  <a:lnTo>
                    <a:pt x="3142" y="1400"/>
                  </a:lnTo>
                  <a:cubicBezTo>
                    <a:pt x="3238" y="1400"/>
                    <a:pt x="3316" y="1322"/>
                    <a:pt x="3316" y="1225"/>
                  </a:cubicBezTo>
                  <a:lnTo>
                    <a:pt x="3316" y="175"/>
                  </a:lnTo>
                  <a:cubicBezTo>
                    <a:pt x="3316" y="78"/>
                    <a:pt x="3238" y="0"/>
                    <a:pt x="3142" y="0"/>
                  </a:cubicBezTo>
                  <a:lnTo>
                    <a:pt x="174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26" name="Rectangle 24">
            <a:extLst>
              <a:ext uri="{FF2B5EF4-FFF2-40B4-BE49-F238E27FC236}">
                <a16:creationId xmlns:a16="http://schemas.microsoft.com/office/drawing/2014/main" id="{E8E891C1-B2F7-489C-97D9-44F8D93C5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123" y="1305775"/>
            <a:ext cx="40395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003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27" name="Group 25">
            <a:extLst>
              <a:ext uri="{FF2B5EF4-FFF2-40B4-BE49-F238E27FC236}">
                <a16:creationId xmlns:a16="http://schemas.microsoft.com/office/drawing/2014/main" id="{B3B83463-6D46-4B84-B753-09B2B57D9C74}"/>
              </a:ext>
            </a:extLst>
          </p:cNvPr>
          <p:cNvGrpSpPr>
            <a:grpSpLocks/>
          </p:cNvGrpSpPr>
          <p:nvPr/>
        </p:nvGrpSpPr>
        <p:grpSpPr bwMode="auto">
          <a:xfrm>
            <a:off x="4927600" y="2157413"/>
            <a:ext cx="642938" cy="641350"/>
            <a:chOff x="2249" y="1201"/>
            <a:chExt cx="405" cy="404"/>
          </a:xfrm>
        </p:grpSpPr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EBCF4F6D-340A-48A6-A334-AC88492AE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" y="1201"/>
              <a:ext cx="405" cy="404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E6986C5F-F372-44AE-8B64-529FDDBA3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" y="1201"/>
              <a:ext cx="405" cy="404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18F46F7B-8F10-4A06-96CF-B569B3FA6818}"/>
              </a:ext>
            </a:extLst>
          </p:cNvPr>
          <p:cNvGrpSpPr>
            <a:grpSpLocks/>
          </p:cNvGrpSpPr>
          <p:nvPr/>
        </p:nvGrpSpPr>
        <p:grpSpPr bwMode="auto">
          <a:xfrm>
            <a:off x="7783512" y="2128046"/>
            <a:ext cx="644525" cy="641350"/>
            <a:chOff x="3861" y="1220"/>
            <a:chExt cx="406" cy="404"/>
          </a:xfrm>
        </p:grpSpPr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9122BA88-E2A0-44B7-836D-2D707919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1220"/>
              <a:ext cx="406" cy="404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EAE68C4D-0D8A-4A57-BB5B-993A7D2E3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1220"/>
              <a:ext cx="406" cy="404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33" name="Group 31">
            <a:extLst>
              <a:ext uri="{FF2B5EF4-FFF2-40B4-BE49-F238E27FC236}">
                <a16:creationId xmlns:a16="http://schemas.microsoft.com/office/drawing/2014/main" id="{54075E0C-3E24-4BCA-A594-11861F7866E1}"/>
              </a:ext>
            </a:extLst>
          </p:cNvPr>
          <p:cNvGrpSpPr>
            <a:grpSpLocks/>
          </p:cNvGrpSpPr>
          <p:nvPr/>
        </p:nvGrpSpPr>
        <p:grpSpPr bwMode="auto">
          <a:xfrm>
            <a:off x="3921125" y="2874963"/>
            <a:ext cx="2516189" cy="1193799"/>
            <a:chOff x="1615" y="1653"/>
            <a:chExt cx="1585" cy="752"/>
          </a:xfrm>
        </p:grpSpPr>
        <p:grpSp>
          <p:nvGrpSpPr>
            <p:cNvPr id="34" name="Group 32">
              <a:extLst>
                <a:ext uri="{FF2B5EF4-FFF2-40B4-BE49-F238E27FC236}">
                  <a16:creationId xmlns:a16="http://schemas.microsoft.com/office/drawing/2014/main" id="{EA6F0968-25BF-4012-8B2F-33118FC6C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5" y="1653"/>
              <a:ext cx="672" cy="284"/>
              <a:chOff x="2075" y="1653"/>
              <a:chExt cx="672" cy="284"/>
            </a:xfrm>
          </p:grpSpPr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C1E6031C-5DBB-48E2-A5FF-1A8A72261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" y="1653"/>
                <a:ext cx="672" cy="284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3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3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1"/>
                      <a:pt x="0" y="293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3"/>
                    </a:lnTo>
                    <a:cubicBezTo>
                      <a:pt x="5567" y="131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D5A5B44D-2CEF-4EF6-8D5D-B200EAD9C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" y="1653"/>
                <a:ext cx="672" cy="284"/>
              </a:xfrm>
              <a:custGeom>
                <a:avLst/>
                <a:gdLst/>
                <a:ahLst/>
                <a:cxnLst>
                  <a:cxn ang="0">
                    <a:pos x="294" y="0"/>
                  </a:cxn>
                  <a:cxn ang="0">
                    <a:pos x="0" y="293"/>
                  </a:cxn>
                  <a:cxn ang="0">
                    <a:pos x="0" y="2057"/>
                  </a:cxn>
                  <a:cxn ang="0">
                    <a:pos x="294" y="2350"/>
                  </a:cxn>
                  <a:cxn ang="0">
                    <a:pos x="5274" y="2350"/>
                  </a:cxn>
                  <a:cxn ang="0">
                    <a:pos x="5567" y="2057"/>
                  </a:cxn>
                  <a:cxn ang="0">
                    <a:pos x="5567" y="293"/>
                  </a:cxn>
                  <a:cxn ang="0">
                    <a:pos x="5274" y="0"/>
                  </a:cxn>
                  <a:cxn ang="0">
                    <a:pos x="294" y="0"/>
                  </a:cxn>
                </a:cxnLst>
                <a:rect l="0" t="0" r="r" b="b"/>
                <a:pathLst>
                  <a:path w="5567" h="2350">
                    <a:moveTo>
                      <a:pt x="294" y="0"/>
                    </a:moveTo>
                    <a:cubicBezTo>
                      <a:pt x="132" y="0"/>
                      <a:pt x="0" y="131"/>
                      <a:pt x="0" y="293"/>
                    </a:cubicBezTo>
                    <a:lnTo>
                      <a:pt x="0" y="2057"/>
                    </a:lnTo>
                    <a:cubicBezTo>
                      <a:pt x="0" y="2219"/>
                      <a:pt x="132" y="2350"/>
                      <a:pt x="294" y="2350"/>
                    </a:cubicBezTo>
                    <a:lnTo>
                      <a:pt x="5274" y="2350"/>
                    </a:lnTo>
                    <a:cubicBezTo>
                      <a:pt x="5436" y="2350"/>
                      <a:pt x="5567" y="2219"/>
                      <a:pt x="5567" y="2057"/>
                    </a:cubicBezTo>
                    <a:lnTo>
                      <a:pt x="5567" y="293"/>
                    </a:lnTo>
                    <a:cubicBezTo>
                      <a:pt x="5567" y="131"/>
                      <a:pt x="5436" y="0"/>
                      <a:pt x="5274" y="0"/>
                    </a:cubicBezTo>
                    <a:lnTo>
                      <a:pt x="29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5" name="Rectangle 35">
              <a:extLst>
                <a:ext uri="{FF2B5EF4-FFF2-40B4-BE49-F238E27FC236}">
                  <a16:creationId xmlns:a16="http://schemas.microsoft.com/office/drawing/2014/main" id="{8CE1EA06-003F-4D2E-A34B-DBC29E5BA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1693"/>
              <a:ext cx="43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 dirty="0">
                  <a:solidFill>
                    <a:srgbClr val="1E1C11"/>
                  </a:solidFill>
                  <a:latin typeface="Gill Sans MT" pitchFamily="34" charset="0"/>
                  <a:ea typeface="ＭＳ Ｐゴシック"/>
                  <a:cs typeface="Arial"/>
                </a:rPr>
                <a:t>Karen</a:t>
              </a:r>
              <a:endParaRPr lang="en-US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36" name="Rectangle 36">
              <a:extLst>
                <a:ext uri="{FF2B5EF4-FFF2-40B4-BE49-F238E27FC236}">
                  <a16:creationId xmlns:a16="http://schemas.microsoft.com/office/drawing/2014/main" id="{2FEF71C7-FDEA-4E17-AC76-9E59DF27F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" y="2071"/>
              <a:ext cx="158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吉隆坡（</a:t>
              </a:r>
              <a:r>
                <a:rPr 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MY） / 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勿洛（</a:t>
              </a:r>
              <a:r>
                <a:rPr 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SG）</a:t>
              </a:r>
            </a:p>
          </p:txBody>
        </p:sp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632E1E9D-869D-4F95-B02A-4E8D7DE64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2056"/>
              <a:ext cx="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40" name="Group 38">
            <a:extLst>
              <a:ext uri="{FF2B5EF4-FFF2-40B4-BE49-F238E27FC236}">
                <a16:creationId xmlns:a16="http://schemas.microsoft.com/office/drawing/2014/main" id="{F18065BF-A7B2-4AE7-9956-F7A3E9798692}"/>
              </a:ext>
            </a:extLst>
          </p:cNvPr>
          <p:cNvGrpSpPr>
            <a:grpSpLocks/>
          </p:cNvGrpSpPr>
          <p:nvPr/>
        </p:nvGrpSpPr>
        <p:grpSpPr bwMode="auto">
          <a:xfrm>
            <a:off x="7061673" y="2880519"/>
            <a:ext cx="2282825" cy="939801"/>
            <a:chOff x="3550" y="1678"/>
            <a:chExt cx="1438" cy="592"/>
          </a:xfrm>
        </p:grpSpPr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D67A676E-14C9-4731-BFE7-E7683928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6" y="1678"/>
              <a:ext cx="672" cy="283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0" y="147"/>
                </a:cxn>
                <a:cxn ang="0">
                  <a:pos x="0" y="1029"/>
                </a:cxn>
                <a:cxn ang="0">
                  <a:pos x="147" y="1175"/>
                </a:cxn>
                <a:cxn ang="0">
                  <a:pos x="2637" y="1175"/>
                </a:cxn>
                <a:cxn ang="0">
                  <a:pos x="2783" y="1029"/>
                </a:cxn>
                <a:cxn ang="0">
                  <a:pos x="2783" y="147"/>
                </a:cxn>
                <a:cxn ang="0">
                  <a:pos x="2637" y="0"/>
                </a:cxn>
                <a:cxn ang="0">
                  <a:pos x="147" y="0"/>
                </a:cxn>
              </a:cxnLst>
              <a:rect l="0" t="0" r="r" b="b"/>
              <a:pathLst>
                <a:path w="2783" h="1175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lnTo>
                    <a:pt x="0" y="1029"/>
                  </a:lnTo>
                  <a:cubicBezTo>
                    <a:pt x="0" y="1110"/>
                    <a:pt x="66" y="1175"/>
                    <a:pt x="147" y="1175"/>
                  </a:cubicBezTo>
                  <a:lnTo>
                    <a:pt x="2637" y="1175"/>
                  </a:lnTo>
                  <a:cubicBezTo>
                    <a:pt x="2718" y="1175"/>
                    <a:pt x="2783" y="1110"/>
                    <a:pt x="2783" y="1029"/>
                  </a:cubicBezTo>
                  <a:lnTo>
                    <a:pt x="2783" y="147"/>
                  </a:lnTo>
                  <a:cubicBezTo>
                    <a:pt x="2783" y="66"/>
                    <a:pt x="2718" y="0"/>
                    <a:pt x="2637" y="0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2" name="Rectangle 42">
              <a:extLst>
                <a:ext uri="{FF2B5EF4-FFF2-40B4-BE49-F238E27FC236}">
                  <a16:creationId xmlns:a16="http://schemas.microsoft.com/office/drawing/2014/main" id="{5C535FF2-D3BA-4F49-8862-CD217D061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" y="1716"/>
              <a:ext cx="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43" name="Rectangle 43">
              <a:extLst>
                <a:ext uri="{FF2B5EF4-FFF2-40B4-BE49-F238E27FC236}">
                  <a16:creationId xmlns:a16="http://schemas.microsoft.com/office/drawing/2014/main" id="{2A4ACACF-4EE9-4410-BDCD-95CDFD37F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" y="2096"/>
              <a:ext cx="143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槟城（</a:t>
              </a:r>
              <a:r>
                <a:rPr lang="en-US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MY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） </a:t>
              </a:r>
              <a:r>
                <a:rPr lang="en-US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/ 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裕廊（</a:t>
              </a:r>
              <a:r>
                <a:rPr lang="en-US" altLang="zh-CN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SG</a:t>
              </a:r>
              <a:r>
                <a:rPr lang="zh-CN" altLang="en-US" b="1" dirty="0">
                  <a:solidFill>
                    <a:srgbClr val="FFFFFF"/>
                  </a:solidFill>
                  <a:latin typeface="Gill Sans MT" pitchFamily="34" charset="0"/>
                  <a:ea typeface="ＭＳ Ｐゴシック"/>
                  <a:cs typeface="Arial"/>
                </a:rPr>
                <a:t>）</a:t>
              </a:r>
            </a:p>
          </p:txBody>
        </p:sp>
        <p:sp>
          <p:nvSpPr>
            <p:cNvPr id="44" name="Rectangle 44">
              <a:extLst>
                <a:ext uri="{FF2B5EF4-FFF2-40B4-BE49-F238E27FC236}">
                  <a16:creationId xmlns:a16="http://schemas.microsoft.com/office/drawing/2014/main" id="{F68A7D6F-00A6-4ED4-AAA5-C210B115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" y="208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1" u="none">
                <a:solidFill>
                  <a:srgbClr val="FFFFFF"/>
                </a:solidFill>
                <a:latin typeface="Gill Sans MT" panose="020B0502020104020203" pitchFamily="34" charset="0"/>
                <a:cs typeface="Arial"/>
              </a:endParaRPr>
            </a:p>
          </p:txBody>
        </p:sp>
      </p:grpSp>
      <p:sp>
        <p:nvSpPr>
          <p:cNvPr id="47" name="Freeform 45">
            <a:extLst>
              <a:ext uri="{FF2B5EF4-FFF2-40B4-BE49-F238E27FC236}">
                <a16:creationId xmlns:a16="http://schemas.microsoft.com/office/drawing/2014/main" id="{8131CDB8-4850-48BB-A4D8-98DAFDB65963}"/>
              </a:ext>
            </a:extLst>
          </p:cNvPr>
          <p:cNvSpPr>
            <a:spLocks/>
          </p:cNvSpPr>
          <p:nvPr/>
        </p:nvSpPr>
        <p:spPr bwMode="auto">
          <a:xfrm>
            <a:off x="5354639" y="4913314"/>
            <a:ext cx="2682875" cy="460375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B65EC8C6-81B2-4A06-A86C-F808A0860D1E}"/>
              </a:ext>
            </a:extLst>
          </p:cNvPr>
          <p:cNvSpPr>
            <a:spLocks/>
          </p:cNvSpPr>
          <p:nvPr/>
        </p:nvSpPr>
        <p:spPr bwMode="auto">
          <a:xfrm>
            <a:off x="5354639" y="4913314"/>
            <a:ext cx="2682875" cy="460375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E05C3B06-7C37-466F-83B4-327289B6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71" y="4281965"/>
            <a:ext cx="2460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上超连锁™事业说明会</a:t>
            </a:r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97AA93A5-56A8-4274-B523-D82FDAFB7E40}"/>
              </a:ext>
            </a:extLst>
          </p:cNvPr>
          <p:cNvSpPr>
            <a:spLocks/>
          </p:cNvSpPr>
          <p:nvPr/>
        </p:nvSpPr>
        <p:spPr bwMode="auto">
          <a:xfrm>
            <a:off x="5354639" y="5602289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2" name="Freeform 50">
            <a:extLst>
              <a:ext uri="{FF2B5EF4-FFF2-40B4-BE49-F238E27FC236}">
                <a16:creationId xmlns:a16="http://schemas.microsoft.com/office/drawing/2014/main" id="{6CE40633-550A-4664-BDFB-8E6A106C930D}"/>
              </a:ext>
            </a:extLst>
          </p:cNvPr>
          <p:cNvSpPr>
            <a:spLocks/>
          </p:cNvSpPr>
          <p:nvPr/>
        </p:nvSpPr>
        <p:spPr bwMode="auto">
          <a:xfrm>
            <a:off x="5354639" y="5602289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D114FFA1-92F2-480F-AB78-FA1AEB6B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250" y="5671641"/>
            <a:ext cx="12872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东南亚年会</a:t>
            </a:r>
          </a:p>
        </p:txBody>
      </p:sp>
      <p:sp>
        <p:nvSpPr>
          <p:cNvPr id="55" name="Freeform 53">
            <a:extLst>
              <a:ext uri="{FF2B5EF4-FFF2-40B4-BE49-F238E27FC236}">
                <a16:creationId xmlns:a16="http://schemas.microsoft.com/office/drawing/2014/main" id="{D44830AB-0119-45B6-A047-74DCFA148A66}"/>
              </a:ext>
            </a:extLst>
          </p:cNvPr>
          <p:cNvSpPr>
            <a:spLocks/>
          </p:cNvSpPr>
          <p:nvPr/>
        </p:nvSpPr>
        <p:spPr bwMode="auto">
          <a:xfrm>
            <a:off x="5354639" y="6291264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6" name="Freeform 54">
            <a:extLst>
              <a:ext uri="{FF2B5EF4-FFF2-40B4-BE49-F238E27FC236}">
                <a16:creationId xmlns:a16="http://schemas.microsoft.com/office/drawing/2014/main" id="{45A71CB1-0AC6-42D9-8276-6A1B7690B661}"/>
              </a:ext>
            </a:extLst>
          </p:cNvPr>
          <p:cNvSpPr>
            <a:spLocks/>
          </p:cNvSpPr>
          <p:nvPr/>
        </p:nvSpPr>
        <p:spPr bwMode="auto">
          <a:xfrm>
            <a:off x="5354639" y="6291264"/>
            <a:ext cx="2682875" cy="458787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150"/>
              </a:cxn>
              <a:cxn ang="0">
                <a:pos x="0" y="1051"/>
              </a:cxn>
              <a:cxn ang="0">
                <a:pos x="150" y="1200"/>
              </a:cxn>
              <a:cxn ang="0">
                <a:pos x="6851" y="1200"/>
              </a:cxn>
              <a:cxn ang="0">
                <a:pos x="7000" y="1051"/>
              </a:cxn>
              <a:cxn ang="0">
                <a:pos x="7000" y="150"/>
              </a:cxn>
              <a:cxn ang="0">
                <a:pos x="6851" y="0"/>
              </a:cxn>
              <a:cxn ang="0">
                <a:pos x="150" y="0"/>
              </a:cxn>
            </a:cxnLst>
            <a:rect l="0" t="0" r="r" b="b"/>
            <a:pathLst>
              <a:path w="7000" h="1200">
                <a:moveTo>
                  <a:pt x="150" y="0"/>
                </a:moveTo>
                <a:cubicBezTo>
                  <a:pt x="68" y="0"/>
                  <a:pt x="0" y="68"/>
                  <a:pt x="0" y="150"/>
                </a:cubicBezTo>
                <a:lnTo>
                  <a:pt x="0" y="1051"/>
                </a:lnTo>
                <a:cubicBezTo>
                  <a:pt x="0" y="1133"/>
                  <a:pt x="68" y="1200"/>
                  <a:pt x="150" y="1200"/>
                </a:cubicBezTo>
                <a:lnTo>
                  <a:pt x="6851" y="1200"/>
                </a:lnTo>
                <a:cubicBezTo>
                  <a:pt x="6933" y="1200"/>
                  <a:pt x="7000" y="1133"/>
                  <a:pt x="7000" y="1051"/>
                </a:cubicBezTo>
                <a:lnTo>
                  <a:pt x="7000" y="150"/>
                </a:lnTo>
                <a:cubicBezTo>
                  <a:pt x="7000" y="68"/>
                  <a:pt x="6933" y="0"/>
                  <a:pt x="6851" y="0"/>
                </a:cubicBezTo>
                <a:lnTo>
                  <a:pt x="150" y="0"/>
                </a:lnTo>
                <a:close/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id="{AF73B28C-F35B-4FD0-BC48-89F38AD67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327" y="6348411"/>
            <a:ext cx="10323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美国年会</a:t>
            </a:r>
          </a:p>
        </p:txBody>
      </p:sp>
      <p:sp>
        <p:nvSpPr>
          <p:cNvPr id="60" name="Rectangle 58">
            <a:extLst>
              <a:ext uri="{FF2B5EF4-FFF2-40B4-BE49-F238E27FC236}">
                <a16:creationId xmlns:a16="http://schemas.microsoft.com/office/drawing/2014/main" id="{CF6C5031-2541-4FDA-BDEA-D0B5E36F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4441825"/>
            <a:ext cx="16800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加上潜在客户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2" name="Rectangle 60">
            <a:extLst>
              <a:ext uri="{FF2B5EF4-FFF2-40B4-BE49-F238E27FC236}">
                <a16:creationId xmlns:a16="http://schemas.microsoft.com/office/drawing/2014/main" id="{79FEBD35-6549-4F38-B5CC-FD468772E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8037" y="4426745"/>
            <a:ext cx="10772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加上潜在客户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3" name="Freeform 61">
            <a:extLst>
              <a:ext uri="{FF2B5EF4-FFF2-40B4-BE49-F238E27FC236}">
                <a16:creationId xmlns:a16="http://schemas.microsoft.com/office/drawing/2014/main" id="{71B5C8B0-6FC8-4ADC-8966-89C6007A0FC6}"/>
              </a:ext>
            </a:extLst>
          </p:cNvPr>
          <p:cNvSpPr>
            <a:spLocks noEditPoints="1"/>
          </p:cNvSpPr>
          <p:nvPr/>
        </p:nvSpPr>
        <p:spPr bwMode="auto">
          <a:xfrm>
            <a:off x="6628642" y="967581"/>
            <a:ext cx="113472" cy="3219413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36" y="1738"/>
              </a:cxn>
              <a:cxn ang="0">
                <a:pos x="18" y="1738"/>
              </a:cxn>
              <a:cxn ang="0">
                <a:pos x="18" y="0"/>
              </a:cxn>
              <a:cxn ang="0">
                <a:pos x="36" y="0"/>
              </a:cxn>
              <a:cxn ang="0">
                <a:pos x="54" y="1728"/>
              </a:cxn>
              <a:cxn ang="0">
                <a:pos x="27" y="1783"/>
              </a:cxn>
              <a:cxn ang="0">
                <a:pos x="0" y="1728"/>
              </a:cxn>
              <a:cxn ang="0">
                <a:pos x="54" y="1728"/>
              </a:cxn>
            </a:cxnLst>
            <a:rect l="0" t="0" r="r" b="b"/>
            <a:pathLst>
              <a:path w="54" h="1783">
                <a:moveTo>
                  <a:pt x="36" y="0"/>
                </a:moveTo>
                <a:lnTo>
                  <a:pt x="36" y="1738"/>
                </a:lnTo>
                <a:lnTo>
                  <a:pt x="18" y="1738"/>
                </a:lnTo>
                <a:lnTo>
                  <a:pt x="18" y="0"/>
                </a:lnTo>
                <a:lnTo>
                  <a:pt x="36" y="0"/>
                </a:lnTo>
                <a:close/>
                <a:moveTo>
                  <a:pt x="54" y="1728"/>
                </a:moveTo>
                <a:lnTo>
                  <a:pt x="27" y="1783"/>
                </a:lnTo>
                <a:lnTo>
                  <a:pt x="0" y="1728"/>
                </a:lnTo>
                <a:lnTo>
                  <a:pt x="54" y="1728"/>
                </a:lnTo>
                <a:close/>
              </a:path>
            </a:pathLst>
          </a:custGeom>
          <a:solidFill>
            <a:srgbClr val="FFFF00"/>
          </a:solidFill>
          <a:ln w="3175" cap="flat">
            <a:solidFill>
              <a:srgbClr val="FFFF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5" name="Rectangle 63">
            <a:extLst>
              <a:ext uri="{FF2B5EF4-FFF2-40B4-BE49-F238E27FC236}">
                <a16:creationId xmlns:a16="http://schemas.microsoft.com/office/drawing/2014/main" id="{B7D7B860-A735-49B1-B405-0FD122863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819" y="1998665"/>
            <a:ext cx="10772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Gill Sans MT" pitchFamily="34" charset="0"/>
                <a:ea typeface="ＭＳ Ｐゴシック"/>
                <a:cs typeface="Arial"/>
              </a:rPr>
              <a:t>加上潜在客户
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6" name="Line 64">
            <a:extLst>
              <a:ext uri="{FF2B5EF4-FFF2-40B4-BE49-F238E27FC236}">
                <a16:creationId xmlns:a16="http://schemas.microsoft.com/office/drawing/2014/main" id="{61260107-88D0-4BCD-B308-40ED4DACEA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0875" y="3868739"/>
            <a:ext cx="0" cy="5349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7" name="Line 65">
            <a:extLst>
              <a:ext uri="{FF2B5EF4-FFF2-40B4-BE49-F238E27FC236}">
                <a16:creationId xmlns:a16="http://schemas.microsoft.com/office/drawing/2014/main" id="{214C7F11-DB74-4609-A1C8-7419CBB0CC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843339"/>
            <a:ext cx="0" cy="5349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8" name="Freeform 66">
            <a:extLst>
              <a:ext uri="{FF2B5EF4-FFF2-40B4-BE49-F238E27FC236}">
                <a16:creationId xmlns:a16="http://schemas.microsoft.com/office/drawing/2014/main" id="{1971894D-8EF4-4481-8C63-C36B6EB5EA3E}"/>
              </a:ext>
            </a:extLst>
          </p:cNvPr>
          <p:cNvSpPr>
            <a:spLocks noEditPoints="1"/>
          </p:cNvSpPr>
          <p:nvPr/>
        </p:nvSpPr>
        <p:spPr bwMode="auto">
          <a:xfrm>
            <a:off x="4454526" y="4365625"/>
            <a:ext cx="773113" cy="76200"/>
          </a:xfrm>
          <a:custGeom>
            <a:avLst/>
            <a:gdLst/>
            <a:ahLst/>
            <a:cxnLst>
              <a:cxn ang="0">
                <a:pos x="34" y="166"/>
              </a:cxn>
              <a:cxn ang="0">
                <a:pos x="3700" y="166"/>
              </a:cxn>
              <a:cxn ang="0">
                <a:pos x="3734" y="200"/>
              </a:cxn>
              <a:cxn ang="0">
                <a:pos x="3700" y="233"/>
              </a:cxn>
              <a:cxn ang="0">
                <a:pos x="34" y="233"/>
              </a:cxn>
              <a:cxn ang="0">
                <a:pos x="0" y="200"/>
              </a:cxn>
              <a:cxn ang="0">
                <a:pos x="34" y="166"/>
              </a:cxn>
              <a:cxn ang="0">
                <a:pos x="3634" y="0"/>
              </a:cxn>
              <a:cxn ang="0">
                <a:pos x="4034" y="200"/>
              </a:cxn>
              <a:cxn ang="0">
                <a:pos x="3634" y="400"/>
              </a:cxn>
              <a:cxn ang="0">
                <a:pos x="3634" y="0"/>
              </a:cxn>
            </a:cxnLst>
            <a:rect l="0" t="0" r="r" b="b"/>
            <a:pathLst>
              <a:path w="4034" h="400">
                <a:moveTo>
                  <a:pt x="34" y="166"/>
                </a:moveTo>
                <a:lnTo>
                  <a:pt x="3700" y="166"/>
                </a:lnTo>
                <a:cubicBezTo>
                  <a:pt x="3719" y="166"/>
                  <a:pt x="3734" y="181"/>
                  <a:pt x="3734" y="200"/>
                </a:cubicBezTo>
                <a:cubicBezTo>
                  <a:pt x="3734" y="218"/>
                  <a:pt x="3719" y="233"/>
                  <a:pt x="3700" y="233"/>
                </a:cubicBezTo>
                <a:lnTo>
                  <a:pt x="34" y="233"/>
                </a:lnTo>
                <a:cubicBezTo>
                  <a:pt x="15" y="233"/>
                  <a:pt x="0" y="218"/>
                  <a:pt x="0" y="200"/>
                </a:cubicBezTo>
                <a:cubicBezTo>
                  <a:pt x="0" y="181"/>
                  <a:pt x="15" y="166"/>
                  <a:pt x="34" y="166"/>
                </a:cubicBezTo>
                <a:close/>
                <a:moveTo>
                  <a:pt x="3634" y="0"/>
                </a:moveTo>
                <a:lnTo>
                  <a:pt x="4034" y="200"/>
                </a:lnTo>
                <a:lnTo>
                  <a:pt x="3634" y="400"/>
                </a:lnTo>
                <a:lnTo>
                  <a:pt x="3634" y="0"/>
                </a:lnTo>
                <a:close/>
              </a:path>
            </a:pathLst>
          </a:custGeom>
          <a:solidFill>
            <a:srgbClr val="000000"/>
          </a:solidFill>
          <a:ln w="317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69" name="Freeform 67">
            <a:extLst>
              <a:ext uri="{FF2B5EF4-FFF2-40B4-BE49-F238E27FC236}">
                <a16:creationId xmlns:a16="http://schemas.microsoft.com/office/drawing/2014/main" id="{0943F6B9-8523-46D7-BB82-167EB4DC464D}"/>
              </a:ext>
            </a:extLst>
          </p:cNvPr>
          <p:cNvSpPr>
            <a:spLocks noEditPoints="1"/>
          </p:cNvSpPr>
          <p:nvPr/>
        </p:nvSpPr>
        <p:spPr bwMode="auto">
          <a:xfrm>
            <a:off x="4429126" y="4340225"/>
            <a:ext cx="773113" cy="76200"/>
          </a:xfrm>
          <a:custGeom>
            <a:avLst/>
            <a:gdLst/>
            <a:ahLst/>
            <a:cxnLst>
              <a:cxn ang="0">
                <a:pos x="33" y="167"/>
              </a:cxn>
              <a:cxn ang="0">
                <a:pos x="3700" y="167"/>
              </a:cxn>
              <a:cxn ang="0">
                <a:pos x="3733" y="200"/>
              </a:cxn>
              <a:cxn ang="0">
                <a:pos x="3700" y="234"/>
              </a:cxn>
              <a:cxn ang="0">
                <a:pos x="33" y="234"/>
              </a:cxn>
              <a:cxn ang="0">
                <a:pos x="0" y="200"/>
              </a:cxn>
              <a:cxn ang="0">
                <a:pos x="33" y="167"/>
              </a:cxn>
              <a:cxn ang="0">
                <a:pos x="3633" y="0"/>
              </a:cxn>
              <a:cxn ang="0">
                <a:pos x="4033" y="200"/>
              </a:cxn>
              <a:cxn ang="0">
                <a:pos x="3633" y="400"/>
              </a:cxn>
              <a:cxn ang="0">
                <a:pos x="3633" y="0"/>
              </a:cxn>
            </a:cxnLst>
            <a:rect l="0" t="0" r="r" b="b"/>
            <a:pathLst>
              <a:path w="4033" h="400">
                <a:moveTo>
                  <a:pt x="33" y="167"/>
                </a:moveTo>
                <a:lnTo>
                  <a:pt x="3700" y="167"/>
                </a:lnTo>
                <a:cubicBezTo>
                  <a:pt x="3719" y="167"/>
                  <a:pt x="3733" y="182"/>
                  <a:pt x="3733" y="200"/>
                </a:cubicBezTo>
                <a:cubicBezTo>
                  <a:pt x="3733" y="219"/>
                  <a:pt x="3719" y="234"/>
                  <a:pt x="3700" y="234"/>
                </a:cubicBezTo>
                <a:lnTo>
                  <a:pt x="33" y="234"/>
                </a:lnTo>
                <a:cubicBezTo>
                  <a:pt x="15" y="234"/>
                  <a:pt x="0" y="219"/>
                  <a:pt x="0" y="200"/>
                </a:cubicBezTo>
                <a:cubicBezTo>
                  <a:pt x="0" y="182"/>
                  <a:pt x="15" y="167"/>
                  <a:pt x="33" y="167"/>
                </a:cubicBezTo>
                <a:close/>
                <a:moveTo>
                  <a:pt x="3633" y="0"/>
                </a:moveTo>
                <a:lnTo>
                  <a:pt x="4033" y="200"/>
                </a:lnTo>
                <a:lnTo>
                  <a:pt x="3633" y="400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0" name="Line 68">
            <a:extLst>
              <a:ext uri="{FF2B5EF4-FFF2-40B4-BE49-F238E27FC236}">
                <a16:creationId xmlns:a16="http://schemas.microsoft.com/office/drawing/2014/main" id="{89DCDAD0-11DC-43CB-975E-29C7A4AB9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5875" y="3868739"/>
            <a:ext cx="0" cy="5349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1" name="Line 69">
            <a:extLst>
              <a:ext uri="{FF2B5EF4-FFF2-40B4-BE49-F238E27FC236}">
                <a16:creationId xmlns:a16="http://schemas.microsoft.com/office/drawing/2014/main" id="{E112F9E0-D586-45C2-9EF1-E7251D86F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0475" y="3843339"/>
            <a:ext cx="0" cy="5349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2" name="Freeform 70">
            <a:extLst>
              <a:ext uri="{FF2B5EF4-FFF2-40B4-BE49-F238E27FC236}">
                <a16:creationId xmlns:a16="http://schemas.microsoft.com/office/drawing/2014/main" id="{3601CB95-8A0B-42AD-B525-B3DF4C60AFD9}"/>
              </a:ext>
            </a:extLst>
          </p:cNvPr>
          <p:cNvSpPr>
            <a:spLocks noEditPoints="1"/>
          </p:cNvSpPr>
          <p:nvPr/>
        </p:nvSpPr>
        <p:spPr bwMode="auto">
          <a:xfrm>
            <a:off x="8139113" y="4365625"/>
            <a:ext cx="773112" cy="76200"/>
          </a:xfrm>
          <a:custGeom>
            <a:avLst/>
            <a:gdLst/>
            <a:ahLst/>
            <a:cxnLst>
              <a:cxn ang="0">
                <a:pos x="167" y="83"/>
              </a:cxn>
              <a:cxn ang="0">
                <a:pos x="2000" y="83"/>
              </a:cxn>
              <a:cxn ang="0">
                <a:pos x="2017" y="100"/>
              </a:cxn>
              <a:cxn ang="0">
                <a:pos x="20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3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2017" h="200">
                <a:moveTo>
                  <a:pt x="167" y="83"/>
                </a:moveTo>
                <a:lnTo>
                  <a:pt x="2000" y="83"/>
                </a:lnTo>
                <a:cubicBezTo>
                  <a:pt x="2009" y="83"/>
                  <a:pt x="2017" y="91"/>
                  <a:pt x="2017" y="100"/>
                </a:cubicBezTo>
                <a:cubicBezTo>
                  <a:pt x="2017" y="109"/>
                  <a:pt x="2009" y="117"/>
                  <a:pt x="2000" y="117"/>
                </a:cubicBezTo>
                <a:lnTo>
                  <a:pt x="167" y="117"/>
                </a:lnTo>
                <a:cubicBezTo>
                  <a:pt x="158" y="117"/>
                  <a:pt x="150" y="109"/>
                  <a:pt x="150" y="100"/>
                </a:cubicBezTo>
                <a:cubicBezTo>
                  <a:pt x="150" y="91"/>
                  <a:pt x="158" y="83"/>
                  <a:pt x="167" y="83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000000"/>
          </a:solidFill>
          <a:ln w="317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3" name="Freeform 71">
            <a:extLst>
              <a:ext uri="{FF2B5EF4-FFF2-40B4-BE49-F238E27FC236}">
                <a16:creationId xmlns:a16="http://schemas.microsoft.com/office/drawing/2014/main" id="{7E7DDDC4-96E6-460E-928D-FA819436794D}"/>
              </a:ext>
            </a:extLst>
          </p:cNvPr>
          <p:cNvSpPr>
            <a:spLocks noEditPoints="1"/>
          </p:cNvSpPr>
          <p:nvPr/>
        </p:nvSpPr>
        <p:spPr bwMode="auto">
          <a:xfrm>
            <a:off x="8113713" y="4340225"/>
            <a:ext cx="773112" cy="76200"/>
          </a:xfrm>
          <a:custGeom>
            <a:avLst/>
            <a:gdLst/>
            <a:ahLst/>
            <a:cxnLst>
              <a:cxn ang="0">
                <a:pos x="167" y="84"/>
              </a:cxn>
              <a:cxn ang="0">
                <a:pos x="2000" y="84"/>
              </a:cxn>
              <a:cxn ang="0">
                <a:pos x="2017" y="100"/>
              </a:cxn>
              <a:cxn ang="0">
                <a:pos x="20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4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2017" h="200">
                <a:moveTo>
                  <a:pt x="167" y="84"/>
                </a:moveTo>
                <a:lnTo>
                  <a:pt x="2000" y="84"/>
                </a:lnTo>
                <a:cubicBezTo>
                  <a:pt x="2010" y="84"/>
                  <a:pt x="2017" y="91"/>
                  <a:pt x="2017" y="100"/>
                </a:cubicBezTo>
                <a:cubicBezTo>
                  <a:pt x="2017" y="110"/>
                  <a:pt x="2010" y="117"/>
                  <a:pt x="2000" y="117"/>
                </a:cubicBezTo>
                <a:lnTo>
                  <a:pt x="167" y="117"/>
                </a:lnTo>
                <a:cubicBezTo>
                  <a:pt x="158" y="117"/>
                  <a:pt x="150" y="110"/>
                  <a:pt x="150" y="100"/>
                </a:cubicBezTo>
                <a:cubicBezTo>
                  <a:pt x="150" y="91"/>
                  <a:pt x="158" y="84"/>
                  <a:pt x="167" y="84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74" name="Text Box 72">
            <a:extLst>
              <a:ext uri="{FF2B5EF4-FFF2-40B4-BE49-F238E27FC236}">
                <a16:creationId xmlns:a16="http://schemas.microsoft.com/office/drawing/2014/main" id="{06A596B2-A34E-441F-B4B2-66110387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22" y="2924176"/>
            <a:ext cx="1104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 u="none" dirty="0">
                <a:solidFill>
                  <a:srgbClr val="000000"/>
                </a:solidFill>
                <a:latin typeface="Gill Sans MT" panose="020B0502020104020203" pitchFamily="34" charset="0"/>
                <a:cs typeface="Arial"/>
              </a:rPr>
              <a:t>Thomas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F80B055-EF68-4574-8616-7102015D6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167" y="4958655"/>
            <a:ext cx="12888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地方研讨会</a:t>
            </a:r>
          </a:p>
        </p:txBody>
      </p:sp>
    </p:spTree>
    <p:extLst>
      <p:ext uri="{BB962C8B-B14F-4D97-AF65-F5344CB8AC3E}">
        <p14:creationId xmlns:p14="http://schemas.microsoft.com/office/powerpoint/2010/main" val="26303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2248490-8555-4EA7-A0C2-287886B2914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71600" y="887414"/>
            <a:ext cx="91440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E47CEB-23D6-4C42-9AD3-29E86733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52400"/>
            <a:ext cx="397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COMBINATIONS</a:t>
            </a:r>
            <a:endParaRPr lang="en-US" sz="4000" b="1" u="sng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32ECBAF-E61F-4D20-84F4-F59403A20B21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812801"/>
            <a:ext cx="7467600" cy="4284663"/>
            <a:chOff x="383" y="481"/>
            <a:chExt cx="4704" cy="2699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141EFBED-05B7-4D65-A67F-9F41800D8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6" y="2540"/>
              <a:ext cx="378" cy="468"/>
              <a:chOff x="4426" y="2540"/>
              <a:chExt cx="378" cy="468"/>
            </a:xfrm>
          </p:grpSpPr>
          <p:sp>
            <p:nvSpPr>
              <p:cNvPr id="79" name="Line 6">
                <a:extLst>
                  <a:ext uri="{FF2B5EF4-FFF2-40B4-BE49-F238E27FC236}">
                    <a16:creationId xmlns:a16="http://schemas.microsoft.com/office/drawing/2014/main" id="{3BB63D0F-9EF2-47AE-8A05-6F577114A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" y="2556"/>
                <a:ext cx="362" cy="45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80" name="Line 7">
                <a:extLst>
                  <a:ext uri="{FF2B5EF4-FFF2-40B4-BE49-F238E27FC236}">
                    <a16:creationId xmlns:a16="http://schemas.microsoft.com/office/drawing/2014/main" id="{753C740F-E4BA-4831-8F50-182B30BBA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6" y="2540"/>
                <a:ext cx="362" cy="4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436425DD-E99C-475B-A8B9-8FEE073D5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5" y="1343"/>
              <a:ext cx="444" cy="59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1ED8F11A-E1A0-4415-A6D5-DD1272270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4" y="922"/>
              <a:ext cx="1097" cy="116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97418FC7-A90B-4A43-8E37-474D57D97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" y="922"/>
              <a:ext cx="1688" cy="1671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947DA9DE-3401-41D0-902C-9B9DBD72C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6" y="481"/>
              <a:ext cx="1262" cy="505"/>
              <a:chOff x="1846" y="481"/>
              <a:chExt cx="1262" cy="505"/>
            </a:xfrm>
          </p:grpSpPr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666417B2-091B-47D1-AC69-39DE77E98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481"/>
                <a:ext cx="1262" cy="505"/>
              </a:xfrm>
              <a:custGeom>
                <a:avLst/>
                <a:gdLst/>
                <a:ahLst/>
                <a:cxnLst>
                  <a:cxn ang="0">
                    <a:pos x="523" y="0"/>
                  </a:cxn>
                  <a:cxn ang="0">
                    <a:pos x="0" y="523"/>
                  </a:cxn>
                  <a:cxn ang="0">
                    <a:pos x="0" y="3669"/>
                  </a:cxn>
                  <a:cxn ang="0">
                    <a:pos x="523" y="4192"/>
                  </a:cxn>
                  <a:cxn ang="0">
                    <a:pos x="9994" y="4192"/>
                  </a:cxn>
                  <a:cxn ang="0">
                    <a:pos x="10517" y="3669"/>
                  </a:cxn>
                  <a:cxn ang="0">
                    <a:pos x="10517" y="523"/>
                  </a:cxn>
                  <a:cxn ang="0">
                    <a:pos x="9994" y="0"/>
                  </a:cxn>
                  <a:cxn ang="0">
                    <a:pos x="523" y="0"/>
                  </a:cxn>
                </a:cxnLst>
                <a:rect l="0" t="0" r="r" b="b"/>
                <a:pathLst>
                  <a:path w="10517" h="4192">
                    <a:moveTo>
                      <a:pt x="523" y="0"/>
                    </a:moveTo>
                    <a:cubicBezTo>
                      <a:pt x="234" y="0"/>
                      <a:pt x="0" y="235"/>
                      <a:pt x="0" y="523"/>
                    </a:cubicBezTo>
                    <a:lnTo>
                      <a:pt x="0" y="3669"/>
                    </a:lnTo>
                    <a:cubicBezTo>
                      <a:pt x="0" y="3958"/>
                      <a:pt x="234" y="4192"/>
                      <a:pt x="523" y="4192"/>
                    </a:cubicBezTo>
                    <a:lnTo>
                      <a:pt x="9994" y="4192"/>
                    </a:lnTo>
                    <a:cubicBezTo>
                      <a:pt x="10283" y="4192"/>
                      <a:pt x="10517" y="3958"/>
                      <a:pt x="10517" y="3669"/>
                    </a:cubicBezTo>
                    <a:lnTo>
                      <a:pt x="10517" y="523"/>
                    </a:lnTo>
                    <a:cubicBezTo>
                      <a:pt x="10517" y="235"/>
                      <a:pt x="10283" y="0"/>
                      <a:pt x="9994" y="0"/>
                    </a:cubicBez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554B4CD-26BA-4651-9E1C-C0D0220A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481"/>
                <a:ext cx="1262" cy="505"/>
              </a:xfrm>
              <a:custGeom>
                <a:avLst/>
                <a:gdLst/>
                <a:ahLst/>
                <a:cxnLst>
                  <a:cxn ang="0">
                    <a:pos x="523" y="0"/>
                  </a:cxn>
                  <a:cxn ang="0">
                    <a:pos x="0" y="523"/>
                  </a:cxn>
                  <a:cxn ang="0">
                    <a:pos x="0" y="3669"/>
                  </a:cxn>
                  <a:cxn ang="0">
                    <a:pos x="523" y="4192"/>
                  </a:cxn>
                  <a:cxn ang="0">
                    <a:pos x="9994" y="4192"/>
                  </a:cxn>
                  <a:cxn ang="0">
                    <a:pos x="10517" y="3669"/>
                  </a:cxn>
                  <a:cxn ang="0">
                    <a:pos x="10517" y="523"/>
                  </a:cxn>
                  <a:cxn ang="0">
                    <a:pos x="9994" y="0"/>
                  </a:cxn>
                  <a:cxn ang="0">
                    <a:pos x="523" y="0"/>
                  </a:cxn>
                </a:cxnLst>
                <a:rect l="0" t="0" r="r" b="b"/>
                <a:pathLst>
                  <a:path w="10517" h="4192">
                    <a:moveTo>
                      <a:pt x="523" y="0"/>
                    </a:moveTo>
                    <a:cubicBezTo>
                      <a:pt x="234" y="0"/>
                      <a:pt x="0" y="235"/>
                      <a:pt x="0" y="523"/>
                    </a:cubicBezTo>
                    <a:lnTo>
                      <a:pt x="0" y="3669"/>
                    </a:lnTo>
                    <a:cubicBezTo>
                      <a:pt x="0" y="3958"/>
                      <a:pt x="234" y="4192"/>
                      <a:pt x="523" y="4192"/>
                    </a:cubicBezTo>
                    <a:lnTo>
                      <a:pt x="9994" y="4192"/>
                    </a:lnTo>
                    <a:cubicBezTo>
                      <a:pt x="10283" y="4192"/>
                      <a:pt x="10517" y="3958"/>
                      <a:pt x="10517" y="3669"/>
                    </a:cubicBezTo>
                    <a:lnTo>
                      <a:pt x="10517" y="523"/>
                    </a:lnTo>
                    <a:cubicBezTo>
                      <a:pt x="10517" y="235"/>
                      <a:pt x="10283" y="0"/>
                      <a:pt x="9994" y="0"/>
                    </a:cubicBezTo>
                    <a:lnTo>
                      <a:pt x="523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54B78DE8-01E0-4FE0-893B-999AD547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609"/>
              <a:ext cx="2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00" b="1" dirty="0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您</a:t>
              </a:r>
              <a:endParaRPr lang="en-US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5844CFC2-9795-44B6-B745-F78208643E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4" y="1203"/>
              <a:ext cx="752" cy="265"/>
              <a:chOff x="1544" y="1203"/>
              <a:chExt cx="752" cy="265"/>
            </a:xfrm>
          </p:grpSpPr>
          <p:sp>
            <p:nvSpPr>
              <p:cNvPr id="75" name="Freeform 16">
                <a:extLst>
                  <a:ext uri="{FF2B5EF4-FFF2-40B4-BE49-F238E27FC236}">
                    <a16:creationId xmlns:a16="http://schemas.microsoft.com/office/drawing/2014/main" id="{DA9D404C-F6B7-48F8-A9C4-9D9108A0B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5" y="2200"/>
                  </a:cxn>
                  <a:cxn ang="0">
                    <a:pos x="5993" y="2200"/>
                  </a:cxn>
                  <a:cxn ang="0">
                    <a:pos x="6267" y="1926"/>
                  </a:cxn>
                  <a:cxn ang="0">
                    <a:pos x="6267" y="275"/>
                  </a:cxn>
                  <a:cxn ang="0">
                    <a:pos x="5993" y="0"/>
                  </a:cxn>
                  <a:cxn ang="0">
                    <a:pos x="275" y="0"/>
                  </a:cxn>
                </a:cxnLst>
                <a:rect l="0" t="0" r="r" b="b"/>
                <a:pathLst>
                  <a:path w="6267" h="2200">
                    <a:moveTo>
                      <a:pt x="275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5" y="2200"/>
                    </a:cubicBezTo>
                    <a:lnTo>
                      <a:pt x="5993" y="2200"/>
                    </a:lnTo>
                    <a:cubicBezTo>
                      <a:pt x="6144" y="2200"/>
                      <a:pt x="6267" y="2077"/>
                      <a:pt x="6267" y="1926"/>
                    </a:cubicBezTo>
                    <a:lnTo>
                      <a:pt x="6267" y="275"/>
                    </a:lnTo>
                    <a:cubicBezTo>
                      <a:pt x="6267" y="123"/>
                      <a:pt x="6144" y="0"/>
                      <a:pt x="5993" y="0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6" name="Freeform 17">
                <a:extLst>
                  <a:ext uri="{FF2B5EF4-FFF2-40B4-BE49-F238E27FC236}">
                    <a16:creationId xmlns:a16="http://schemas.microsoft.com/office/drawing/2014/main" id="{1C626B01-2A64-4119-9F26-068AF9205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5" y="2200"/>
                  </a:cxn>
                  <a:cxn ang="0">
                    <a:pos x="5993" y="2200"/>
                  </a:cxn>
                  <a:cxn ang="0">
                    <a:pos x="6267" y="1926"/>
                  </a:cxn>
                  <a:cxn ang="0">
                    <a:pos x="6267" y="275"/>
                  </a:cxn>
                  <a:cxn ang="0">
                    <a:pos x="5993" y="0"/>
                  </a:cxn>
                  <a:cxn ang="0">
                    <a:pos x="275" y="0"/>
                  </a:cxn>
                </a:cxnLst>
                <a:rect l="0" t="0" r="r" b="b"/>
                <a:pathLst>
                  <a:path w="6267" h="2200">
                    <a:moveTo>
                      <a:pt x="275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5" y="2200"/>
                    </a:cubicBezTo>
                    <a:lnTo>
                      <a:pt x="5993" y="2200"/>
                    </a:lnTo>
                    <a:cubicBezTo>
                      <a:pt x="6144" y="2200"/>
                      <a:pt x="6267" y="2077"/>
                      <a:pt x="6267" y="1926"/>
                    </a:cubicBezTo>
                    <a:lnTo>
                      <a:pt x="6267" y="275"/>
                    </a:lnTo>
                    <a:cubicBezTo>
                      <a:pt x="6267" y="123"/>
                      <a:pt x="6144" y="0"/>
                      <a:pt x="5993" y="0"/>
                    </a:cubicBezTo>
                    <a:lnTo>
                      <a:pt x="275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90251BBD-DB60-417A-BF94-2D247ACF0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245"/>
              <a:ext cx="25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002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662DF6B0-174F-4583-AD4C-054ECC478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8" y="1203"/>
              <a:ext cx="752" cy="265"/>
              <a:chOff x="2778" y="1203"/>
              <a:chExt cx="752" cy="265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56158C2-87FF-4D5F-AA36-465CFEBE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4" y="2200"/>
                  </a:cxn>
                  <a:cxn ang="0">
                    <a:pos x="5992" y="2200"/>
                  </a:cxn>
                  <a:cxn ang="0">
                    <a:pos x="6266" y="1926"/>
                  </a:cxn>
                  <a:cxn ang="0">
                    <a:pos x="6266" y="275"/>
                  </a:cxn>
                  <a:cxn ang="0">
                    <a:pos x="5992" y="0"/>
                  </a:cxn>
                  <a:cxn ang="0">
                    <a:pos x="274" y="0"/>
                  </a:cxn>
                </a:cxnLst>
                <a:rect l="0" t="0" r="r" b="b"/>
                <a:pathLst>
                  <a:path w="6266" h="2200">
                    <a:moveTo>
                      <a:pt x="274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4" y="2200"/>
                    </a:cubicBezTo>
                    <a:lnTo>
                      <a:pt x="5992" y="2200"/>
                    </a:lnTo>
                    <a:cubicBezTo>
                      <a:pt x="6144" y="2200"/>
                      <a:pt x="6266" y="2077"/>
                      <a:pt x="6266" y="1926"/>
                    </a:cubicBezTo>
                    <a:lnTo>
                      <a:pt x="6266" y="275"/>
                    </a:lnTo>
                    <a:cubicBezTo>
                      <a:pt x="6266" y="123"/>
                      <a:pt x="6144" y="0"/>
                      <a:pt x="5992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4" name="Freeform 21">
                <a:extLst>
                  <a:ext uri="{FF2B5EF4-FFF2-40B4-BE49-F238E27FC236}">
                    <a16:creationId xmlns:a16="http://schemas.microsoft.com/office/drawing/2014/main" id="{2EDE76C8-678F-45FB-9C12-9F634CE95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203"/>
                <a:ext cx="752" cy="265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5"/>
                  </a:cxn>
                  <a:cxn ang="0">
                    <a:pos x="0" y="1926"/>
                  </a:cxn>
                  <a:cxn ang="0">
                    <a:pos x="274" y="2200"/>
                  </a:cxn>
                  <a:cxn ang="0">
                    <a:pos x="5992" y="2200"/>
                  </a:cxn>
                  <a:cxn ang="0">
                    <a:pos x="6266" y="1926"/>
                  </a:cxn>
                  <a:cxn ang="0">
                    <a:pos x="6266" y="275"/>
                  </a:cxn>
                  <a:cxn ang="0">
                    <a:pos x="5992" y="0"/>
                  </a:cxn>
                  <a:cxn ang="0">
                    <a:pos x="274" y="0"/>
                  </a:cxn>
                </a:cxnLst>
                <a:rect l="0" t="0" r="r" b="b"/>
                <a:pathLst>
                  <a:path w="6266" h="2200">
                    <a:moveTo>
                      <a:pt x="274" y="0"/>
                    </a:moveTo>
                    <a:cubicBezTo>
                      <a:pt x="123" y="0"/>
                      <a:pt x="0" y="123"/>
                      <a:pt x="0" y="275"/>
                    </a:cubicBezTo>
                    <a:lnTo>
                      <a:pt x="0" y="1926"/>
                    </a:lnTo>
                    <a:cubicBezTo>
                      <a:pt x="0" y="2077"/>
                      <a:pt x="123" y="2200"/>
                      <a:pt x="274" y="2200"/>
                    </a:cubicBezTo>
                    <a:lnTo>
                      <a:pt x="5992" y="2200"/>
                    </a:lnTo>
                    <a:cubicBezTo>
                      <a:pt x="6144" y="2200"/>
                      <a:pt x="6266" y="2077"/>
                      <a:pt x="6266" y="1926"/>
                    </a:cubicBezTo>
                    <a:lnTo>
                      <a:pt x="6266" y="275"/>
                    </a:lnTo>
                    <a:cubicBezTo>
                      <a:pt x="6266" y="123"/>
                      <a:pt x="6144" y="0"/>
                      <a:pt x="5992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B670384-7DBF-4DF4-BEA7-53EDC1662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1245"/>
              <a:ext cx="25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900" b="1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003</a:t>
              </a: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6389F177-232B-441B-BAB7-BC24F2D9B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1685"/>
              <a:ext cx="760" cy="264"/>
              <a:chOff x="1973" y="1685"/>
              <a:chExt cx="760" cy="264"/>
            </a:xfrm>
          </p:grpSpPr>
          <p:sp>
            <p:nvSpPr>
              <p:cNvPr id="71" name="Freeform 24">
                <a:extLst>
                  <a:ext uri="{FF2B5EF4-FFF2-40B4-BE49-F238E27FC236}">
                    <a16:creationId xmlns:a16="http://schemas.microsoft.com/office/drawing/2014/main" id="{DE8C78C2-6AB6-450C-84B7-60482373A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" y="1685"/>
                <a:ext cx="755" cy="264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4"/>
                  </a:cxn>
                  <a:cxn ang="0">
                    <a:pos x="0" y="1918"/>
                  </a:cxn>
                  <a:cxn ang="0">
                    <a:pos x="274" y="2192"/>
                  </a:cxn>
                  <a:cxn ang="0">
                    <a:pos x="6018" y="2192"/>
                  </a:cxn>
                  <a:cxn ang="0">
                    <a:pos x="6292" y="1918"/>
                  </a:cxn>
                  <a:cxn ang="0">
                    <a:pos x="6292" y="274"/>
                  </a:cxn>
                  <a:cxn ang="0">
                    <a:pos x="6018" y="0"/>
                  </a:cxn>
                  <a:cxn ang="0">
                    <a:pos x="274" y="0"/>
                  </a:cxn>
                </a:cxnLst>
                <a:rect l="0" t="0" r="r" b="b"/>
                <a:pathLst>
                  <a:path w="6292" h="2192">
                    <a:moveTo>
                      <a:pt x="274" y="0"/>
                    </a:moveTo>
                    <a:cubicBezTo>
                      <a:pt x="123" y="0"/>
                      <a:pt x="0" y="123"/>
                      <a:pt x="0" y="274"/>
                    </a:cubicBezTo>
                    <a:lnTo>
                      <a:pt x="0" y="1918"/>
                    </a:lnTo>
                    <a:cubicBezTo>
                      <a:pt x="0" y="2069"/>
                      <a:pt x="123" y="2192"/>
                      <a:pt x="274" y="2192"/>
                    </a:cubicBezTo>
                    <a:lnTo>
                      <a:pt x="6018" y="2192"/>
                    </a:lnTo>
                    <a:cubicBezTo>
                      <a:pt x="6169" y="2192"/>
                      <a:pt x="6292" y="2069"/>
                      <a:pt x="6292" y="1918"/>
                    </a:cubicBezTo>
                    <a:lnTo>
                      <a:pt x="6292" y="274"/>
                    </a:lnTo>
                    <a:cubicBezTo>
                      <a:pt x="6292" y="123"/>
                      <a:pt x="6169" y="0"/>
                      <a:pt x="6018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72" name="Freeform 25">
                <a:extLst>
                  <a:ext uri="{FF2B5EF4-FFF2-40B4-BE49-F238E27FC236}">
                    <a16:creationId xmlns:a16="http://schemas.microsoft.com/office/drawing/2014/main" id="{CC80D119-3721-418A-B56D-3B5202E54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1685"/>
                <a:ext cx="755" cy="264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0" y="274"/>
                  </a:cxn>
                  <a:cxn ang="0">
                    <a:pos x="0" y="1918"/>
                  </a:cxn>
                  <a:cxn ang="0">
                    <a:pos x="274" y="2192"/>
                  </a:cxn>
                  <a:cxn ang="0">
                    <a:pos x="6018" y="2192"/>
                  </a:cxn>
                  <a:cxn ang="0">
                    <a:pos x="6292" y="1918"/>
                  </a:cxn>
                  <a:cxn ang="0">
                    <a:pos x="6292" y="274"/>
                  </a:cxn>
                  <a:cxn ang="0">
                    <a:pos x="6018" y="0"/>
                  </a:cxn>
                  <a:cxn ang="0">
                    <a:pos x="274" y="0"/>
                  </a:cxn>
                </a:cxnLst>
                <a:rect l="0" t="0" r="r" b="b"/>
                <a:pathLst>
                  <a:path w="6292" h="2192">
                    <a:moveTo>
                      <a:pt x="274" y="0"/>
                    </a:moveTo>
                    <a:cubicBezTo>
                      <a:pt x="123" y="0"/>
                      <a:pt x="0" y="123"/>
                      <a:pt x="0" y="274"/>
                    </a:cubicBezTo>
                    <a:lnTo>
                      <a:pt x="0" y="1918"/>
                    </a:lnTo>
                    <a:cubicBezTo>
                      <a:pt x="0" y="2069"/>
                      <a:pt x="123" y="2192"/>
                      <a:pt x="274" y="2192"/>
                    </a:cubicBezTo>
                    <a:lnTo>
                      <a:pt x="6018" y="2192"/>
                    </a:lnTo>
                    <a:cubicBezTo>
                      <a:pt x="6169" y="2192"/>
                      <a:pt x="6292" y="2069"/>
                      <a:pt x="6292" y="1918"/>
                    </a:cubicBezTo>
                    <a:lnTo>
                      <a:pt x="6292" y="274"/>
                    </a:lnTo>
                    <a:cubicBezTo>
                      <a:pt x="6292" y="123"/>
                      <a:pt x="6169" y="0"/>
                      <a:pt x="6018" y="0"/>
                    </a:cubicBezTo>
                    <a:lnTo>
                      <a:pt x="274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A1E76363-B1D0-44C7-A5F7-BD6B601A9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" y="1733"/>
              <a:ext cx="414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00" b="1" dirty="0">
                  <a:solidFill>
                    <a:srgbClr val="1E1C11"/>
                  </a:solidFill>
                  <a:latin typeface="Arial" panose="020B0604020202020204" pitchFamily="34" charset="0"/>
                  <a:ea typeface="ＭＳ Ｐゴシック"/>
                  <a:cs typeface="Arial"/>
                </a:rPr>
                <a:t>新顾客</a:t>
              </a:r>
              <a:endParaRPr lang="en-US" sz="3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id="{8BB00522-F983-4089-97D8-4CC8E8952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" y="1685"/>
              <a:ext cx="1913" cy="1107"/>
              <a:chOff x="383" y="1685"/>
              <a:chExt cx="1913" cy="1107"/>
            </a:xfrm>
          </p:grpSpPr>
          <p:grpSp>
            <p:nvGrpSpPr>
              <p:cNvPr id="43" name="Group 28">
                <a:extLst>
                  <a:ext uri="{FF2B5EF4-FFF2-40B4-BE49-F238E27FC236}">
                    <a16:creationId xmlns:a16="http://schemas.microsoft.com/office/drawing/2014/main" id="{864DF4B7-6D8D-4D07-8B54-BA5237310E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0" y="1787"/>
                <a:ext cx="378" cy="468"/>
                <a:chOff x="1340" y="1787"/>
                <a:chExt cx="378" cy="468"/>
              </a:xfrm>
            </p:grpSpPr>
            <p:sp>
              <p:nvSpPr>
                <p:cNvPr id="69" name="Line 29">
                  <a:extLst>
                    <a:ext uri="{FF2B5EF4-FFF2-40B4-BE49-F238E27FC236}">
                      <a16:creationId xmlns:a16="http://schemas.microsoft.com/office/drawing/2014/main" id="{E2079B3E-8F2F-4261-8B72-3FEB238A02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6" y="1803"/>
                  <a:ext cx="362" cy="4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70" name="Line 30">
                  <a:extLst>
                    <a:ext uri="{FF2B5EF4-FFF2-40B4-BE49-F238E27FC236}">
                      <a16:creationId xmlns:a16="http://schemas.microsoft.com/office/drawing/2014/main" id="{D76A187C-C805-470D-8742-9C071CA26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0" y="1787"/>
                  <a:ext cx="362" cy="45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44" name="Line 31">
                <a:extLst>
                  <a:ext uri="{FF2B5EF4-FFF2-40B4-BE49-F238E27FC236}">
                    <a16:creationId xmlns:a16="http://schemas.microsoft.com/office/drawing/2014/main" id="{F7E9DCCF-4F9E-4F1D-8B3C-4EC562A1F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4" y="2246"/>
                <a:ext cx="346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45" name="Line 32">
                <a:extLst>
                  <a:ext uri="{FF2B5EF4-FFF2-40B4-BE49-F238E27FC236}">
                    <a16:creationId xmlns:a16="http://schemas.microsoft.com/office/drawing/2014/main" id="{21C63E6F-D6A4-423A-AEB5-0DFFFF3D7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0" y="2306"/>
                <a:ext cx="344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46" name="Line 33">
                <a:extLst>
                  <a:ext uri="{FF2B5EF4-FFF2-40B4-BE49-F238E27FC236}">
                    <a16:creationId xmlns:a16="http://schemas.microsoft.com/office/drawing/2014/main" id="{0BF41122-84CA-4092-B23E-9DD349B9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4" y="2306"/>
                <a:ext cx="525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47" name="Group 34">
                <a:extLst>
                  <a:ext uri="{FF2B5EF4-FFF2-40B4-BE49-F238E27FC236}">
                    <a16:creationId xmlns:a16="http://schemas.microsoft.com/office/drawing/2014/main" id="{3F70A411-6436-4EB3-B83E-BEE32725A0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7" y="1685"/>
                <a:ext cx="594" cy="253"/>
                <a:chOff x="1067" y="1685"/>
                <a:chExt cx="594" cy="253"/>
              </a:xfrm>
            </p:grpSpPr>
            <p:sp>
              <p:nvSpPr>
                <p:cNvPr id="67" name="Freeform 35">
                  <a:extLst>
                    <a:ext uri="{FF2B5EF4-FFF2-40B4-BE49-F238E27FC236}">
                      <a16:creationId xmlns:a16="http://schemas.microsoft.com/office/drawing/2014/main" id="{466F34AF-1342-4995-B5C8-898B5C41A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" y="1685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262" y="0"/>
                    </a:cxn>
                    <a:cxn ang="0">
                      <a:pos x="0" y="262"/>
                    </a:cxn>
                    <a:cxn ang="0">
                      <a:pos x="0" y="1838"/>
                    </a:cxn>
                    <a:cxn ang="0">
                      <a:pos x="262" y="2100"/>
                    </a:cxn>
                    <a:cxn ang="0">
                      <a:pos x="4688" y="2100"/>
                    </a:cxn>
                    <a:cxn ang="0">
                      <a:pos x="4950" y="1838"/>
                    </a:cxn>
                    <a:cxn ang="0">
                      <a:pos x="4950" y="262"/>
                    </a:cxn>
                    <a:cxn ang="0">
                      <a:pos x="4688" y="0"/>
                    </a:cxn>
                    <a:cxn ang="0">
                      <a:pos x="262" y="0"/>
                    </a:cxn>
                  </a:cxnLst>
                  <a:rect l="0" t="0" r="r" b="b"/>
                  <a:pathLst>
                    <a:path w="4950" h="2100">
                      <a:moveTo>
                        <a:pt x="262" y="0"/>
                      </a:moveTo>
                      <a:cubicBezTo>
                        <a:pt x="118" y="0"/>
                        <a:pt x="0" y="117"/>
                        <a:pt x="0" y="262"/>
                      </a:cubicBezTo>
                      <a:lnTo>
                        <a:pt x="0" y="1838"/>
                      </a:lnTo>
                      <a:cubicBezTo>
                        <a:pt x="0" y="1983"/>
                        <a:pt x="118" y="2100"/>
                        <a:pt x="262" y="2100"/>
                      </a:cubicBezTo>
                      <a:lnTo>
                        <a:pt x="4688" y="2100"/>
                      </a:lnTo>
                      <a:cubicBezTo>
                        <a:pt x="4833" y="2100"/>
                        <a:pt x="4950" y="1983"/>
                        <a:pt x="4950" y="1838"/>
                      </a:cubicBezTo>
                      <a:lnTo>
                        <a:pt x="4950" y="262"/>
                      </a:lnTo>
                      <a:cubicBezTo>
                        <a:pt x="4950" y="117"/>
                        <a:pt x="4833" y="0"/>
                        <a:pt x="4688" y="0"/>
                      </a:cubicBez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8" name="Freeform 36">
                  <a:extLst>
                    <a:ext uri="{FF2B5EF4-FFF2-40B4-BE49-F238E27FC236}">
                      <a16:creationId xmlns:a16="http://schemas.microsoft.com/office/drawing/2014/main" id="{3B8CA8EA-2A81-44DA-B9C3-82B2F333A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" y="1685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262" y="0"/>
                    </a:cxn>
                    <a:cxn ang="0">
                      <a:pos x="0" y="262"/>
                    </a:cxn>
                    <a:cxn ang="0">
                      <a:pos x="0" y="1838"/>
                    </a:cxn>
                    <a:cxn ang="0">
                      <a:pos x="262" y="2100"/>
                    </a:cxn>
                    <a:cxn ang="0">
                      <a:pos x="4688" y="2100"/>
                    </a:cxn>
                    <a:cxn ang="0">
                      <a:pos x="4950" y="1838"/>
                    </a:cxn>
                    <a:cxn ang="0">
                      <a:pos x="4950" y="262"/>
                    </a:cxn>
                    <a:cxn ang="0">
                      <a:pos x="4688" y="0"/>
                    </a:cxn>
                    <a:cxn ang="0">
                      <a:pos x="262" y="0"/>
                    </a:cxn>
                  </a:cxnLst>
                  <a:rect l="0" t="0" r="r" b="b"/>
                  <a:pathLst>
                    <a:path w="4950" h="2100">
                      <a:moveTo>
                        <a:pt x="262" y="0"/>
                      </a:moveTo>
                      <a:cubicBezTo>
                        <a:pt x="118" y="0"/>
                        <a:pt x="0" y="117"/>
                        <a:pt x="0" y="262"/>
                      </a:cubicBezTo>
                      <a:lnTo>
                        <a:pt x="0" y="1838"/>
                      </a:lnTo>
                      <a:cubicBezTo>
                        <a:pt x="0" y="1983"/>
                        <a:pt x="118" y="2100"/>
                        <a:pt x="262" y="2100"/>
                      </a:cubicBezTo>
                      <a:lnTo>
                        <a:pt x="4688" y="2100"/>
                      </a:lnTo>
                      <a:cubicBezTo>
                        <a:pt x="4833" y="2100"/>
                        <a:pt x="4950" y="1983"/>
                        <a:pt x="4950" y="1838"/>
                      </a:cubicBezTo>
                      <a:lnTo>
                        <a:pt x="4950" y="262"/>
                      </a:lnTo>
                      <a:cubicBezTo>
                        <a:pt x="4950" y="117"/>
                        <a:pt x="4833" y="0"/>
                        <a:pt x="4688" y="0"/>
                      </a:cubicBezTo>
                      <a:lnTo>
                        <a:pt x="26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350F5B33-7CB6-4B8A-98DF-E0590B65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" y="1710"/>
                <a:ext cx="43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/>
                  </a:rPr>
                  <a:t>新顾客</a:t>
                </a:r>
                <a:endParaRPr lang="en-US" sz="36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49" name="Group 38">
                <a:extLst>
                  <a:ext uri="{FF2B5EF4-FFF2-40B4-BE49-F238E27FC236}">
                    <a16:creationId xmlns:a16="http://schemas.microsoft.com/office/drawing/2014/main" id="{231879A1-1C57-46FD-9B03-2209632A57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106"/>
                <a:ext cx="392" cy="264"/>
                <a:chOff x="672" y="2106"/>
                <a:chExt cx="392" cy="264"/>
              </a:xfrm>
            </p:grpSpPr>
            <p:sp>
              <p:nvSpPr>
                <p:cNvPr id="65" name="Freeform 39">
                  <a:extLst>
                    <a:ext uri="{FF2B5EF4-FFF2-40B4-BE49-F238E27FC236}">
                      <a16:creationId xmlns:a16="http://schemas.microsoft.com/office/drawing/2014/main" id="{0A082DC2-A80D-4CD2-ACAC-CC2CF2693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3" y="2192"/>
                    </a:cxn>
                    <a:cxn ang="0">
                      <a:pos x="2993" y="2192"/>
                    </a:cxn>
                    <a:cxn ang="0">
                      <a:pos x="3266" y="1918"/>
                    </a:cxn>
                    <a:cxn ang="0">
                      <a:pos x="3266" y="274"/>
                    </a:cxn>
                    <a:cxn ang="0">
                      <a:pos x="2993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66" h="2192">
                      <a:moveTo>
                        <a:pt x="273" y="0"/>
                      </a:moveTo>
                      <a:cubicBezTo>
                        <a:pt x="122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2" y="2192"/>
                        <a:pt x="273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6" y="2069"/>
                        <a:pt x="3266" y="1918"/>
                      </a:cubicBezTo>
                      <a:lnTo>
                        <a:pt x="3266" y="274"/>
                      </a:lnTo>
                      <a:cubicBezTo>
                        <a:pt x="3266" y="123"/>
                        <a:pt x="3144" y="0"/>
                        <a:pt x="2993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6" name="Freeform 40">
                  <a:extLst>
                    <a:ext uri="{FF2B5EF4-FFF2-40B4-BE49-F238E27FC236}">
                      <a16:creationId xmlns:a16="http://schemas.microsoft.com/office/drawing/2014/main" id="{372B1B3E-3B49-485C-8308-7FF92B1E8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3" y="2192"/>
                    </a:cxn>
                    <a:cxn ang="0">
                      <a:pos x="2993" y="2192"/>
                    </a:cxn>
                    <a:cxn ang="0">
                      <a:pos x="3266" y="1918"/>
                    </a:cxn>
                    <a:cxn ang="0">
                      <a:pos x="3266" y="274"/>
                    </a:cxn>
                    <a:cxn ang="0">
                      <a:pos x="2993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66" h="2192">
                      <a:moveTo>
                        <a:pt x="273" y="0"/>
                      </a:moveTo>
                      <a:cubicBezTo>
                        <a:pt x="122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2" y="2192"/>
                        <a:pt x="273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6" y="2069"/>
                        <a:pt x="3266" y="1918"/>
                      </a:cubicBezTo>
                      <a:lnTo>
                        <a:pt x="3266" y="274"/>
                      </a:lnTo>
                      <a:cubicBezTo>
                        <a:pt x="3266" y="123"/>
                        <a:pt x="3144" y="0"/>
                        <a:pt x="2993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0" name="Group 41">
                <a:extLst>
                  <a:ext uri="{FF2B5EF4-FFF2-40B4-BE49-F238E27FC236}">
                    <a16:creationId xmlns:a16="http://schemas.microsoft.com/office/drawing/2014/main" id="{5D9C26D3-5B8B-449B-B645-3C5671C59C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" y="2529"/>
                <a:ext cx="389" cy="263"/>
                <a:chOff x="383" y="2529"/>
                <a:chExt cx="389" cy="263"/>
              </a:xfrm>
            </p:grpSpPr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35E02D7C-D212-4EDE-8892-E3FA4B8EA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22FB5A30-D43E-4888-B984-10E534478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1" name="Group 44">
                <a:extLst>
                  <a:ext uri="{FF2B5EF4-FFF2-40B4-BE49-F238E27FC236}">
                    <a16:creationId xmlns:a16="http://schemas.microsoft.com/office/drawing/2014/main" id="{94E834DE-7BCE-4F4E-AE26-CD5D09FB28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0" y="2529"/>
                <a:ext cx="391" cy="263"/>
                <a:chOff x="890" y="2529"/>
                <a:chExt cx="391" cy="263"/>
              </a:xfrm>
            </p:grpSpPr>
            <p:sp>
              <p:nvSpPr>
                <p:cNvPr id="61" name="Freeform 45">
                  <a:extLst>
                    <a:ext uri="{FF2B5EF4-FFF2-40B4-BE49-F238E27FC236}">
                      <a16:creationId xmlns:a16="http://schemas.microsoft.com/office/drawing/2014/main" id="{142B6A2D-5DAB-4DED-9121-6E5841246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86" y="2184"/>
                    </a:cxn>
                    <a:cxn ang="0">
                      <a:pos x="3259" y="1911"/>
                    </a:cxn>
                    <a:cxn ang="0">
                      <a:pos x="3259" y="273"/>
                    </a:cxn>
                    <a:cxn ang="0">
                      <a:pos x="2986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59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86" y="2184"/>
                      </a:lnTo>
                      <a:cubicBezTo>
                        <a:pt x="3137" y="2184"/>
                        <a:pt x="3259" y="2062"/>
                        <a:pt x="3259" y="1911"/>
                      </a:cubicBezTo>
                      <a:lnTo>
                        <a:pt x="3259" y="273"/>
                      </a:lnTo>
                      <a:cubicBezTo>
                        <a:pt x="3259" y="122"/>
                        <a:pt x="3137" y="0"/>
                        <a:pt x="2986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2" name="Freeform 46">
                  <a:extLst>
                    <a:ext uri="{FF2B5EF4-FFF2-40B4-BE49-F238E27FC236}">
                      <a16:creationId xmlns:a16="http://schemas.microsoft.com/office/drawing/2014/main" id="{FD586893-2656-4A6B-B436-C7CA4C663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86" y="2184"/>
                    </a:cxn>
                    <a:cxn ang="0">
                      <a:pos x="3259" y="1911"/>
                    </a:cxn>
                    <a:cxn ang="0">
                      <a:pos x="3259" y="273"/>
                    </a:cxn>
                    <a:cxn ang="0">
                      <a:pos x="2986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59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86" y="2184"/>
                      </a:lnTo>
                      <a:cubicBezTo>
                        <a:pt x="3137" y="2184"/>
                        <a:pt x="3259" y="2062"/>
                        <a:pt x="3259" y="1911"/>
                      </a:cubicBezTo>
                      <a:lnTo>
                        <a:pt x="3259" y="273"/>
                      </a:lnTo>
                      <a:cubicBezTo>
                        <a:pt x="3259" y="122"/>
                        <a:pt x="3137" y="0"/>
                        <a:pt x="2986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2" name="Group 47">
                <a:extLst>
                  <a:ext uri="{FF2B5EF4-FFF2-40B4-BE49-F238E27FC236}">
                    <a16:creationId xmlns:a16="http://schemas.microsoft.com/office/drawing/2014/main" id="{E8E7D24B-DB80-4017-8BBB-FEA3A4D40A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8" y="2529"/>
                <a:ext cx="391" cy="263"/>
                <a:chOff x="1398" y="2529"/>
                <a:chExt cx="391" cy="263"/>
              </a:xfrm>
            </p:grpSpPr>
            <p:sp>
              <p:nvSpPr>
                <p:cNvPr id="59" name="Freeform 48">
                  <a:extLst>
                    <a:ext uri="{FF2B5EF4-FFF2-40B4-BE49-F238E27FC236}">
                      <a16:creationId xmlns:a16="http://schemas.microsoft.com/office/drawing/2014/main" id="{1285AA11-6700-47B0-89CD-FC582C733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8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2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2" y="2184"/>
                    </a:cxn>
                    <a:cxn ang="0">
                      <a:pos x="2986" y="2184"/>
                    </a:cxn>
                    <a:cxn ang="0">
                      <a:pos x="3258" y="1911"/>
                    </a:cxn>
                    <a:cxn ang="0">
                      <a:pos x="3258" y="273"/>
                    </a:cxn>
                    <a:cxn ang="0">
                      <a:pos x="2986" y="0"/>
                    </a:cxn>
                    <a:cxn ang="0">
                      <a:pos x="272" y="0"/>
                    </a:cxn>
                  </a:cxnLst>
                  <a:rect l="0" t="0" r="r" b="b"/>
                  <a:pathLst>
                    <a:path w="3258" h="2184">
                      <a:moveTo>
                        <a:pt x="272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2" y="2184"/>
                      </a:cubicBezTo>
                      <a:lnTo>
                        <a:pt x="2986" y="2184"/>
                      </a:lnTo>
                      <a:cubicBezTo>
                        <a:pt x="3136" y="2184"/>
                        <a:pt x="3258" y="2062"/>
                        <a:pt x="3258" y="1911"/>
                      </a:cubicBezTo>
                      <a:lnTo>
                        <a:pt x="3258" y="273"/>
                      </a:lnTo>
                      <a:cubicBezTo>
                        <a:pt x="3258" y="122"/>
                        <a:pt x="3136" y="0"/>
                        <a:pt x="2986" y="0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0" name="Freeform 49">
                  <a:extLst>
                    <a:ext uri="{FF2B5EF4-FFF2-40B4-BE49-F238E27FC236}">
                      <a16:creationId xmlns:a16="http://schemas.microsoft.com/office/drawing/2014/main" id="{818B798F-932A-452D-ADDE-3D1BCB33C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8" y="2529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272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2" y="2184"/>
                    </a:cxn>
                    <a:cxn ang="0">
                      <a:pos x="2986" y="2184"/>
                    </a:cxn>
                    <a:cxn ang="0">
                      <a:pos x="3258" y="1911"/>
                    </a:cxn>
                    <a:cxn ang="0">
                      <a:pos x="3258" y="273"/>
                    </a:cxn>
                    <a:cxn ang="0">
                      <a:pos x="2986" y="0"/>
                    </a:cxn>
                    <a:cxn ang="0">
                      <a:pos x="272" y="0"/>
                    </a:cxn>
                  </a:cxnLst>
                  <a:rect l="0" t="0" r="r" b="b"/>
                  <a:pathLst>
                    <a:path w="3258" h="2184">
                      <a:moveTo>
                        <a:pt x="272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2" y="2184"/>
                      </a:cubicBezTo>
                      <a:lnTo>
                        <a:pt x="2986" y="2184"/>
                      </a:lnTo>
                      <a:cubicBezTo>
                        <a:pt x="3136" y="2184"/>
                        <a:pt x="3258" y="2062"/>
                        <a:pt x="3258" y="1911"/>
                      </a:cubicBezTo>
                      <a:lnTo>
                        <a:pt x="3258" y="273"/>
                      </a:lnTo>
                      <a:cubicBezTo>
                        <a:pt x="3258" y="122"/>
                        <a:pt x="3136" y="0"/>
                        <a:pt x="2986" y="0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3" name="Group 50">
                <a:extLst>
                  <a:ext uri="{FF2B5EF4-FFF2-40B4-BE49-F238E27FC236}">
                    <a16:creationId xmlns:a16="http://schemas.microsoft.com/office/drawing/2014/main" id="{D1C6EE09-6F64-406C-BC9A-8FF62B223A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" y="2529"/>
                <a:ext cx="389" cy="263"/>
                <a:chOff x="1907" y="2529"/>
                <a:chExt cx="389" cy="263"/>
              </a:xfrm>
            </p:grpSpPr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6C04ECCD-4D69-4170-9E0A-154F0D78A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58" name="Freeform 52">
                  <a:extLst>
                    <a:ext uri="{FF2B5EF4-FFF2-40B4-BE49-F238E27FC236}">
                      <a16:creationId xmlns:a16="http://schemas.microsoft.com/office/drawing/2014/main" id="{7B5F4E80-63B5-4D6D-AE00-27D5423D9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529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273" y="0"/>
                    </a:cxn>
                    <a:cxn ang="0">
                      <a:pos x="0" y="273"/>
                    </a:cxn>
                    <a:cxn ang="0">
                      <a:pos x="0" y="1911"/>
                    </a:cxn>
                    <a:cxn ang="0">
                      <a:pos x="273" y="2184"/>
                    </a:cxn>
                    <a:cxn ang="0">
                      <a:pos x="2970" y="2184"/>
                    </a:cxn>
                    <a:cxn ang="0">
                      <a:pos x="3242" y="1911"/>
                    </a:cxn>
                    <a:cxn ang="0">
                      <a:pos x="3242" y="273"/>
                    </a:cxn>
                    <a:cxn ang="0">
                      <a:pos x="2970" y="0"/>
                    </a:cxn>
                    <a:cxn ang="0">
                      <a:pos x="273" y="0"/>
                    </a:cxn>
                  </a:cxnLst>
                  <a:rect l="0" t="0" r="r" b="b"/>
                  <a:pathLst>
                    <a:path w="3242" h="2184">
                      <a:moveTo>
                        <a:pt x="273" y="0"/>
                      </a:moveTo>
                      <a:cubicBezTo>
                        <a:pt x="122" y="0"/>
                        <a:pt x="0" y="122"/>
                        <a:pt x="0" y="273"/>
                      </a:cubicBezTo>
                      <a:lnTo>
                        <a:pt x="0" y="1911"/>
                      </a:lnTo>
                      <a:cubicBezTo>
                        <a:pt x="0" y="2062"/>
                        <a:pt x="122" y="2184"/>
                        <a:pt x="273" y="2184"/>
                      </a:cubicBezTo>
                      <a:lnTo>
                        <a:pt x="2970" y="2184"/>
                      </a:lnTo>
                      <a:cubicBezTo>
                        <a:pt x="3120" y="2184"/>
                        <a:pt x="3242" y="2062"/>
                        <a:pt x="3242" y="1911"/>
                      </a:cubicBezTo>
                      <a:lnTo>
                        <a:pt x="3242" y="273"/>
                      </a:lnTo>
                      <a:cubicBezTo>
                        <a:pt x="3242" y="122"/>
                        <a:pt x="3120" y="0"/>
                        <a:pt x="2970" y="0"/>
                      </a:cubicBezTo>
                      <a:lnTo>
                        <a:pt x="273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EC2EC72-95A5-4F4A-9358-E71B0C903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5" y="2106"/>
                <a:ext cx="392" cy="264"/>
                <a:chOff x="1615" y="2106"/>
                <a:chExt cx="392" cy="264"/>
              </a:xfrm>
            </p:grpSpPr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444D80D6-F470-4EA6-A2F9-76A5CE714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4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4" y="2192"/>
                    </a:cxn>
                    <a:cxn ang="0">
                      <a:pos x="2993" y="2192"/>
                    </a:cxn>
                    <a:cxn ang="0">
                      <a:pos x="3267" y="1918"/>
                    </a:cxn>
                    <a:cxn ang="0">
                      <a:pos x="3267" y="274"/>
                    </a:cxn>
                    <a:cxn ang="0">
                      <a:pos x="2993" y="0"/>
                    </a:cxn>
                    <a:cxn ang="0">
                      <a:pos x="274" y="0"/>
                    </a:cxn>
                  </a:cxnLst>
                  <a:rect l="0" t="0" r="r" b="b"/>
                  <a:pathLst>
                    <a:path w="3267" h="2192">
                      <a:moveTo>
                        <a:pt x="274" y="0"/>
                      </a:moveTo>
                      <a:cubicBezTo>
                        <a:pt x="123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3" y="2192"/>
                        <a:pt x="274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7" y="2069"/>
                        <a:pt x="3267" y="1918"/>
                      </a:cubicBezTo>
                      <a:lnTo>
                        <a:pt x="3267" y="274"/>
                      </a:lnTo>
                      <a:cubicBezTo>
                        <a:pt x="3267" y="123"/>
                        <a:pt x="3144" y="0"/>
                        <a:pt x="2993" y="0"/>
                      </a:cubicBez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A9E64A9D-05AC-441F-9049-964D7F0D1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2106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274" y="0"/>
                    </a:cxn>
                    <a:cxn ang="0">
                      <a:pos x="0" y="274"/>
                    </a:cxn>
                    <a:cxn ang="0">
                      <a:pos x="0" y="1918"/>
                    </a:cxn>
                    <a:cxn ang="0">
                      <a:pos x="274" y="2192"/>
                    </a:cxn>
                    <a:cxn ang="0">
                      <a:pos x="2993" y="2192"/>
                    </a:cxn>
                    <a:cxn ang="0">
                      <a:pos x="3267" y="1918"/>
                    </a:cxn>
                    <a:cxn ang="0">
                      <a:pos x="3267" y="274"/>
                    </a:cxn>
                    <a:cxn ang="0">
                      <a:pos x="2993" y="0"/>
                    </a:cxn>
                    <a:cxn ang="0">
                      <a:pos x="274" y="0"/>
                    </a:cxn>
                  </a:cxnLst>
                  <a:rect l="0" t="0" r="r" b="b"/>
                  <a:pathLst>
                    <a:path w="3267" h="2192">
                      <a:moveTo>
                        <a:pt x="274" y="0"/>
                      </a:moveTo>
                      <a:cubicBezTo>
                        <a:pt x="123" y="0"/>
                        <a:pt x="0" y="123"/>
                        <a:pt x="0" y="274"/>
                      </a:cubicBezTo>
                      <a:lnTo>
                        <a:pt x="0" y="1918"/>
                      </a:lnTo>
                      <a:cubicBezTo>
                        <a:pt x="0" y="2069"/>
                        <a:pt x="123" y="2192"/>
                        <a:pt x="274" y="2192"/>
                      </a:cubicBezTo>
                      <a:lnTo>
                        <a:pt x="2993" y="2192"/>
                      </a:lnTo>
                      <a:cubicBezTo>
                        <a:pt x="3144" y="2192"/>
                        <a:pt x="3267" y="2069"/>
                        <a:pt x="3267" y="1918"/>
                      </a:cubicBezTo>
                      <a:lnTo>
                        <a:pt x="3267" y="274"/>
                      </a:lnTo>
                      <a:cubicBezTo>
                        <a:pt x="3267" y="123"/>
                        <a:pt x="3144" y="0"/>
                        <a:pt x="2993" y="0"/>
                      </a:cubicBezTo>
                      <a:lnTo>
                        <a:pt x="274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</p:grpSp>
        <p:grpSp>
          <p:nvGrpSpPr>
            <p:cNvPr id="21" name="Group 57">
              <a:extLst>
                <a:ext uri="{FF2B5EF4-FFF2-40B4-BE49-F238E27FC236}">
                  <a16:creationId xmlns:a16="http://schemas.microsoft.com/office/drawing/2014/main" id="{F837E2FA-56AB-4D38-88B0-9F673997D0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" y="1712"/>
              <a:ext cx="1229" cy="1107"/>
              <a:chOff x="3476" y="1712"/>
              <a:chExt cx="1229" cy="1107"/>
            </a:xfrm>
          </p:grpSpPr>
          <p:grpSp>
            <p:nvGrpSpPr>
              <p:cNvPr id="25" name="Group 58">
                <a:extLst>
                  <a:ext uri="{FF2B5EF4-FFF2-40B4-BE49-F238E27FC236}">
                    <a16:creationId xmlns:a16="http://schemas.microsoft.com/office/drawing/2014/main" id="{D63AA74B-43AC-445D-B625-28A2924CA0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8" y="1814"/>
                <a:ext cx="379" cy="468"/>
                <a:chOff x="3748" y="1814"/>
                <a:chExt cx="379" cy="468"/>
              </a:xfrm>
            </p:grpSpPr>
            <p:sp>
              <p:nvSpPr>
                <p:cNvPr id="41" name="Line 59">
                  <a:extLst>
                    <a:ext uri="{FF2B5EF4-FFF2-40B4-BE49-F238E27FC236}">
                      <a16:creationId xmlns:a16="http://schemas.microsoft.com/office/drawing/2014/main" id="{2B7D1276-091B-4C76-8249-6F51AFA4E8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64" y="1830"/>
                  <a:ext cx="363" cy="4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42" name="Line 60">
                  <a:extLst>
                    <a:ext uri="{FF2B5EF4-FFF2-40B4-BE49-F238E27FC236}">
                      <a16:creationId xmlns:a16="http://schemas.microsoft.com/office/drawing/2014/main" id="{B6BDD20C-B2D5-4B67-BB71-1BCFEEB1F7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48" y="1814"/>
                  <a:ext cx="363" cy="45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26" name="Line 61">
                <a:extLst>
                  <a:ext uri="{FF2B5EF4-FFF2-40B4-BE49-F238E27FC236}">
                    <a16:creationId xmlns:a16="http://schemas.microsoft.com/office/drawing/2014/main" id="{BB7E02F3-93DC-4037-99A1-24958DC4B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3" y="2273"/>
                <a:ext cx="346" cy="407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27" name="Line 62">
                <a:extLst>
                  <a:ext uri="{FF2B5EF4-FFF2-40B4-BE49-F238E27FC236}">
                    <a16:creationId xmlns:a16="http://schemas.microsoft.com/office/drawing/2014/main" id="{2B34F07E-AA0F-4986-9E99-270EAA76E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3" y="2333"/>
                <a:ext cx="525" cy="406"/>
              </a:xfrm>
              <a:prstGeom prst="line">
                <a:avLst/>
              </a:prstGeom>
              <a:noFill/>
              <a:ln w="28575">
                <a:solidFill>
                  <a:srgbClr val="FAFD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28" name="Group 63">
                <a:extLst>
                  <a:ext uri="{FF2B5EF4-FFF2-40B4-BE49-F238E27FC236}">
                    <a16:creationId xmlns:a16="http://schemas.microsoft.com/office/drawing/2014/main" id="{8FB367A6-672E-402D-82C8-F11F3ECD63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1712"/>
                <a:ext cx="594" cy="253"/>
                <a:chOff x="3476" y="1712"/>
                <a:chExt cx="594" cy="253"/>
              </a:xfrm>
            </p:grpSpPr>
            <p:sp>
              <p:nvSpPr>
                <p:cNvPr id="39" name="Freeform 64">
                  <a:extLst>
                    <a:ext uri="{FF2B5EF4-FFF2-40B4-BE49-F238E27FC236}">
                      <a16:creationId xmlns:a16="http://schemas.microsoft.com/office/drawing/2014/main" id="{625CF5C0-51E6-4F4C-9716-4E5CD5985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" y="1712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131" y="0"/>
                    </a:cxn>
                    <a:cxn ang="0">
                      <a:pos x="0" y="131"/>
                    </a:cxn>
                    <a:cxn ang="0">
                      <a:pos x="0" y="919"/>
                    </a:cxn>
                    <a:cxn ang="0">
                      <a:pos x="131" y="1050"/>
                    </a:cxn>
                    <a:cxn ang="0">
                      <a:pos x="2344" y="1050"/>
                    </a:cxn>
                    <a:cxn ang="0">
                      <a:pos x="2475" y="919"/>
                    </a:cxn>
                    <a:cxn ang="0">
                      <a:pos x="2475" y="131"/>
                    </a:cxn>
                    <a:cxn ang="0">
                      <a:pos x="2344" y="0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2475" h="1050">
                      <a:moveTo>
                        <a:pt x="131" y="0"/>
                      </a:moveTo>
                      <a:cubicBezTo>
                        <a:pt x="59" y="0"/>
                        <a:pt x="0" y="58"/>
                        <a:pt x="0" y="131"/>
                      </a:cubicBezTo>
                      <a:lnTo>
                        <a:pt x="0" y="919"/>
                      </a:lnTo>
                      <a:cubicBezTo>
                        <a:pt x="0" y="991"/>
                        <a:pt x="59" y="1050"/>
                        <a:pt x="131" y="1050"/>
                      </a:cubicBezTo>
                      <a:lnTo>
                        <a:pt x="2344" y="1050"/>
                      </a:lnTo>
                      <a:cubicBezTo>
                        <a:pt x="2416" y="1050"/>
                        <a:pt x="2475" y="991"/>
                        <a:pt x="2475" y="919"/>
                      </a:cubicBezTo>
                      <a:lnTo>
                        <a:pt x="2475" y="131"/>
                      </a:lnTo>
                      <a:cubicBezTo>
                        <a:pt x="2475" y="58"/>
                        <a:pt x="2416" y="0"/>
                        <a:pt x="2344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40" name="Freeform 65">
                  <a:extLst>
                    <a:ext uri="{FF2B5EF4-FFF2-40B4-BE49-F238E27FC236}">
                      <a16:creationId xmlns:a16="http://schemas.microsoft.com/office/drawing/2014/main" id="{EC52D3FA-43D2-4C20-8EE3-3A10B149F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6" y="1712"/>
                  <a:ext cx="594" cy="253"/>
                </a:xfrm>
                <a:custGeom>
                  <a:avLst/>
                  <a:gdLst/>
                  <a:ahLst/>
                  <a:cxnLst>
                    <a:cxn ang="0">
                      <a:pos x="131" y="0"/>
                    </a:cxn>
                    <a:cxn ang="0">
                      <a:pos x="0" y="131"/>
                    </a:cxn>
                    <a:cxn ang="0">
                      <a:pos x="0" y="919"/>
                    </a:cxn>
                    <a:cxn ang="0">
                      <a:pos x="131" y="1050"/>
                    </a:cxn>
                    <a:cxn ang="0">
                      <a:pos x="2344" y="1050"/>
                    </a:cxn>
                    <a:cxn ang="0">
                      <a:pos x="2475" y="919"/>
                    </a:cxn>
                    <a:cxn ang="0">
                      <a:pos x="2475" y="131"/>
                    </a:cxn>
                    <a:cxn ang="0">
                      <a:pos x="2344" y="0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2475" h="1050">
                      <a:moveTo>
                        <a:pt x="131" y="0"/>
                      </a:moveTo>
                      <a:cubicBezTo>
                        <a:pt x="59" y="0"/>
                        <a:pt x="0" y="58"/>
                        <a:pt x="0" y="131"/>
                      </a:cubicBezTo>
                      <a:lnTo>
                        <a:pt x="0" y="919"/>
                      </a:lnTo>
                      <a:cubicBezTo>
                        <a:pt x="0" y="991"/>
                        <a:pt x="59" y="1050"/>
                        <a:pt x="131" y="1050"/>
                      </a:cubicBezTo>
                      <a:lnTo>
                        <a:pt x="2344" y="1050"/>
                      </a:lnTo>
                      <a:cubicBezTo>
                        <a:pt x="2416" y="1050"/>
                        <a:pt x="2475" y="991"/>
                        <a:pt x="2475" y="919"/>
                      </a:cubicBezTo>
                      <a:lnTo>
                        <a:pt x="2475" y="131"/>
                      </a:lnTo>
                      <a:cubicBezTo>
                        <a:pt x="2475" y="58"/>
                        <a:pt x="2416" y="0"/>
                        <a:pt x="2344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29" name="Rectangle 66">
                <a:extLst>
                  <a:ext uri="{FF2B5EF4-FFF2-40B4-BE49-F238E27FC236}">
                    <a16:creationId xmlns:a16="http://schemas.microsoft.com/office/drawing/2014/main" id="{FB9BEA12-8B79-4635-A145-CA289B27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5" y="1750"/>
                <a:ext cx="43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/>
                  </a:rPr>
                  <a:t>新顾客</a:t>
                </a:r>
                <a:endParaRPr lang="en-US" sz="3600" u="sng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grpSp>
            <p:nvGrpSpPr>
              <p:cNvPr id="30" name="Group 67">
                <a:extLst>
                  <a:ext uri="{FF2B5EF4-FFF2-40B4-BE49-F238E27FC236}">
                    <a16:creationId xmlns:a16="http://schemas.microsoft.com/office/drawing/2014/main" id="{146B38C1-D670-4A17-819A-0F4736772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07" y="2556"/>
                <a:ext cx="391" cy="263"/>
                <a:chOff x="3807" y="2556"/>
                <a:chExt cx="391" cy="263"/>
              </a:xfrm>
            </p:grpSpPr>
            <p:sp>
              <p:nvSpPr>
                <p:cNvPr id="37" name="Freeform 68">
                  <a:extLst>
                    <a:ext uri="{FF2B5EF4-FFF2-40B4-BE49-F238E27FC236}">
                      <a16:creationId xmlns:a16="http://schemas.microsoft.com/office/drawing/2014/main" id="{6B48852D-B3D3-4603-A80F-DFB21A2FA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556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93" y="1092"/>
                    </a:cxn>
                    <a:cxn ang="0">
                      <a:pos x="1629" y="955"/>
                    </a:cxn>
                    <a:cxn ang="0">
                      <a:pos x="1629" y="136"/>
                    </a:cxn>
                    <a:cxn ang="0">
                      <a:pos x="1493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9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93" y="1092"/>
                      </a:lnTo>
                      <a:cubicBezTo>
                        <a:pt x="1568" y="1092"/>
                        <a:pt x="1629" y="1031"/>
                        <a:pt x="1629" y="955"/>
                      </a:cubicBezTo>
                      <a:lnTo>
                        <a:pt x="1629" y="136"/>
                      </a:lnTo>
                      <a:cubicBezTo>
                        <a:pt x="1629" y="61"/>
                        <a:pt x="1568" y="0"/>
                        <a:pt x="1493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8" name="Freeform 69">
                  <a:extLst>
                    <a:ext uri="{FF2B5EF4-FFF2-40B4-BE49-F238E27FC236}">
                      <a16:creationId xmlns:a16="http://schemas.microsoft.com/office/drawing/2014/main" id="{45A1AF37-CE41-496C-BB48-D900A96C9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556"/>
                  <a:ext cx="391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93" y="1092"/>
                    </a:cxn>
                    <a:cxn ang="0">
                      <a:pos x="1629" y="955"/>
                    </a:cxn>
                    <a:cxn ang="0">
                      <a:pos x="1629" y="136"/>
                    </a:cxn>
                    <a:cxn ang="0">
                      <a:pos x="1493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9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93" y="1092"/>
                      </a:lnTo>
                      <a:cubicBezTo>
                        <a:pt x="1568" y="1092"/>
                        <a:pt x="1629" y="1031"/>
                        <a:pt x="1629" y="955"/>
                      </a:cubicBezTo>
                      <a:lnTo>
                        <a:pt x="1629" y="136"/>
                      </a:lnTo>
                      <a:cubicBezTo>
                        <a:pt x="1629" y="61"/>
                        <a:pt x="1568" y="0"/>
                        <a:pt x="1493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31" name="Group 70">
                <a:extLst>
                  <a:ext uri="{FF2B5EF4-FFF2-40B4-BE49-F238E27FC236}">
                    <a16:creationId xmlns:a16="http://schemas.microsoft.com/office/drawing/2014/main" id="{54FEB232-AF45-485E-ADBC-A90ED352D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6" y="2556"/>
                <a:ext cx="389" cy="263"/>
                <a:chOff x="4316" y="2556"/>
                <a:chExt cx="389" cy="263"/>
              </a:xfrm>
            </p:grpSpPr>
            <p:sp>
              <p:nvSpPr>
                <p:cNvPr id="35" name="Freeform 71">
                  <a:extLst>
                    <a:ext uri="{FF2B5EF4-FFF2-40B4-BE49-F238E27FC236}">
                      <a16:creationId xmlns:a16="http://schemas.microsoft.com/office/drawing/2014/main" id="{9A3F8FA6-3571-49FF-84F9-2D5B05C05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556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85" y="1092"/>
                    </a:cxn>
                    <a:cxn ang="0">
                      <a:pos x="1621" y="955"/>
                    </a:cxn>
                    <a:cxn ang="0">
                      <a:pos x="1621" y="136"/>
                    </a:cxn>
                    <a:cxn ang="0">
                      <a:pos x="1485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1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85" y="1092"/>
                      </a:lnTo>
                      <a:cubicBezTo>
                        <a:pt x="1560" y="1092"/>
                        <a:pt x="1621" y="1031"/>
                        <a:pt x="1621" y="955"/>
                      </a:cubicBezTo>
                      <a:lnTo>
                        <a:pt x="1621" y="136"/>
                      </a:lnTo>
                      <a:cubicBezTo>
                        <a:pt x="1621" y="61"/>
                        <a:pt x="1560" y="0"/>
                        <a:pt x="1485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6" name="Freeform 72">
                  <a:extLst>
                    <a:ext uri="{FF2B5EF4-FFF2-40B4-BE49-F238E27FC236}">
                      <a16:creationId xmlns:a16="http://schemas.microsoft.com/office/drawing/2014/main" id="{479717CF-6B9D-418A-B169-826EFC22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556"/>
                  <a:ext cx="389" cy="263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136"/>
                    </a:cxn>
                    <a:cxn ang="0">
                      <a:pos x="0" y="955"/>
                    </a:cxn>
                    <a:cxn ang="0">
                      <a:pos x="136" y="1092"/>
                    </a:cxn>
                    <a:cxn ang="0">
                      <a:pos x="1485" y="1092"/>
                    </a:cxn>
                    <a:cxn ang="0">
                      <a:pos x="1621" y="955"/>
                    </a:cxn>
                    <a:cxn ang="0">
                      <a:pos x="1621" y="136"/>
                    </a:cxn>
                    <a:cxn ang="0">
                      <a:pos x="1485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1621" h="1092">
                      <a:moveTo>
                        <a:pt x="136" y="0"/>
                      </a:moveTo>
                      <a:cubicBezTo>
                        <a:pt x="61" y="0"/>
                        <a:pt x="0" y="61"/>
                        <a:pt x="0" y="136"/>
                      </a:cubicBezTo>
                      <a:lnTo>
                        <a:pt x="0" y="955"/>
                      </a:lnTo>
                      <a:cubicBezTo>
                        <a:pt x="0" y="1031"/>
                        <a:pt x="61" y="1092"/>
                        <a:pt x="136" y="1092"/>
                      </a:cubicBezTo>
                      <a:lnTo>
                        <a:pt x="1485" y="1092"/>
                      </a:lnTo>
                      <a:cubicBezTo>
                        <a:pt x="1560" y="1092"/>
                        <a:pt x="1621" y="1031"/>
                        <a:pt x="1621" y="955"/>
                      </a:cubicBezTo>
                      <a:lnTo>
                        <a:pt x="1621" y="136"/>
                      </a:lnTo>
                      <a:cubicBezTo>
                        <a:pt x="1621" y="61"/>
                        <a:pt x="1560" y="0"/>
                        <a:pt x="1485" y="0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  <p:grpSp>
            <p:nvGrpSpPr>
              <p:cNvPr id="32" name="Group 73">
                <a:extLst>
                  <a:ext uri="{FF2B5EF4-FFF2-40B4-BE49-F238E27FC236}">
                    <a16:creationId xmlns:a16="http://schemas.microsoft.com/office/drawing/2014/main" id="{2E03F13E-FFF1-4EDA-9897-573DB934EC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24" y="2134"/>
                <a:ext cx="392" cy="264"/>
                <a:chOff x="4024" y="2134"/>
                <a:chExt cx="392" cy="264"/>
              </a:xfrm>
            </p:grpSpPr>
            <p:sp>
              <p:nvSpPr>
                <p:cNvPr id="33" name="Freeform 74">
                  <a:extLst>
                    <a:ext uri="{FF2B5EF4-FFF2-40B4-BE49-F238E27FC236}">
                      <a16:creationId xmlns:a16="http://schemas.microsoft.com/office/drawing/2014/main" id="{C04E1B68-48B4-4FDE-B082-07554ABB0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134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137"/>
                    </a:cxn>
                    <a:cxn ang="0">
                      <a:pos x="0" y="959"/>
                    </a:cxn>
                    <a:cxn ang="0">
                      <a:pos x="137" y="1096"/>
                    </a:cxn>
                    <a:cxn ang="0">
                      <a:pos x="1497" y="1096"/>
                    </a:cxn>
                    <a:cxn ang="0">
                      <a:pos x="1634" y="959"/>
                    </a:cxn>
                    <a:cxn ang="0">
                      <a:pos x="1634" y="137"/>
                    </a:cxn>
                    <a:cxn ang="0">
                      <a:pos x="1497" y="0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1634" h="1096">
                      <a:moveTo>
                        <a:pt x="137" y="0"/>
                      </a:moveTo>
                      <a:cubicBezTo>
                        <a:pt x="62" y="0"/>
                        <a:pt x="0" y="61"/>
                        <a:pt x="0" y="137"/>
                      </a:cubicBezTo>
                      <a:lnTo>
                        <a:pt x="0" y="959"/>
                      </a:lnTo>
                      <a:cubicBezTo>
                        <a:pt x="0" y="1034"/>
                        <a:pt x="62" y="1096"/>
                        <a:pt x="137" y="1096"/>
                      </a:cubicBezTo>
                      <a:lnTo>
                        <a:pt x="1497" y="1096"/>
                      </a:lnTo>
                      <a:cubicBezTo>
                        <a:pt x="1572" y="1096"/>
                        <a:pt x="1634" y="1034"/>
                        <a:pt x="1634" y="959"/>
                      </a:cubicBezTo>
                      <a:lnTo>
                        <a:pt x="1634" y="137"/>
                      </a:lnTo>
                      <a:cubicBezTo>
                        <a:pt x="1634" y="61"/>
                        <a:pt x="1572" y="0"/>
                        <a:pt x="1497" y="0"/>
                      </a:cubicBez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34" name="Freeform 75">
                  <a:extLst>
                    <a:ext uri="{FF2B5EF4-FFF2-40B4-BE49-F238E27FC236}">
                      <a16:creationId xmlns:a16="http://schemas.microsoft.com/office/drawing/2014/main" id="{F8A1AA12-8780-49F4-9E30-A0F9F7BA7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134"/>
                  <a:ext cx="392" cy="264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137"/>
                    </a:cxn>
                    <a:cxn ang="0">
                      <a:pos x="0" y="959"/>
                    </a:cxn>
                    <a:cxn ang="0">
                      <a:pos x="137" y="1096"/>
                    </a:cxn>
                    <a:cxn ang="0">
                      <a:pos x="1497" y="1096"/>
                    </a:cxn>
                    <a:cxn ang="0">
                      <a:pos x="1634" y="959"/>
                    </a:cxn>
                    <a:cxn ang="0">
                      <a:pos x="1634" y="137"/>
                    </a:cxn>
                    <a:cxn ang="0">
                      <a:pos x="1497" y="0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1634" h="1096">
                      <a:moveTo>
                        <a:pt x="137" y="0"/>
                      </a:moveTo>
                      <a:cubicBezTo>
                        <a:pt x="62" y="0"/>
                        <a:pt x="0" y="61"/>
                        <a:pt x="0" y="137"/>
                      </a:cubicBezTo>
                      <a:lnTo>
                        <a:pt x="0" y="959"/>
                      </a:lnTo>
                      <a:cubicBezTo>
                        <a:pt x="0" y="1034"/>
                        <a:pt x="62" y="1096"/>
                        <a:pt x="137" y="1096"/>
                      </a:cubicBezTo>
                      <a:lnTo>
                        <a:pt x="1497" y="1096"/>
                      </a:lnTo>
                      <a:cubicBezTo>
                        <a:pt x="1572" y="1096"/>
                        <a:pt x="1634" y="1034"/>
                        <a:pt x="1634" y="959"/>
                      </a:cubicBezTo>
                      <a:lnTo>
                        <a:pt x="1634" y="137"/>
                      </a:lnTo>
                      <a:cubicBezTo>
                        <a:pt x="1634" y="61"/>
                        <a:pt x="1572" y="0"/>
                        <a:pt x="1497" y="0"/>
                      </a:cubicBezTo>
                      <a:lnTo>
                        <a:pt x="137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600" u="sng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ＭＳ Ｐゴシック"/>
                    <a:cs typeface="Arial"/>
                  </a:endParaRPr>
                </a:p>
              </p:txBody>
            </p:sp>
          </p:grpSp>
        </p:grp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57A7407C-66C4-4173-8B2C-ECD75E3BAB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7" y="2917"/>
              <a:ext cx="390" cy="263"/>
              <a:chOff x="4697" y="2917"/>
              <a:chExt cx="390" cy="263"/>
            </a:xfrm>
          </p:grpSpPr>
          <p:sp>
            <p:nvSpPr>
              <p:cNvPr id="23" name="Freeform 77">
                <a:extLst>
                  <a:ext uri="{FF2B5EF4-FFF2-40B4-BE49-F238E27FC236}">
                    <a16:creationId xmlns:a16="http://schemas.microsoft.com/office/drawing/2014/main" id="{0D3D2E02-AC4F-4995-8146-2F6C9B55C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917"/>
                <a:ext cx="390" cy="26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0" y="136"/>
                  </a:cxn>
                  <a:cxn ang="0">
                    <a:pos x="0" y="955"/>
                  </a:cxn>
                  <a:cxn ang="0">
                    <a:pos x="137" y="1091"/>
                  </a:cxn>
                  <a:cxn ang="0">
                    <a:pos x="1489" y="1091"/>
                  </a:cxn>
                  <a:cxn ang="0">
                    <a:pos x="1625" y="955"/>
                  </a:cxn>
                  <a:cxn ang="0">
                    <a:pos x="1625" y="136"/>
                  </a:cxn>
                  <a:cxn ang="0">
                    <a:pos x="1489" y="0"/>
                  </a:cxn>
                  <a:cxn ang="0">
                    <a:pos x="137" y="0"/>
                  </a:cxn>
                </a:cxnLst>
                <a:rect l="0" t="0" r="r" b="b"/>
                <a:pathLst>
                  <a:path w="1625" h="1091">
                    <a:moveTo>
                      <a:pt x="137" y="0"/>
                    </a:moveTo>
                    <a:cubicBezTo>
                      <a:pt x="61" y="0"/>
                      <a:pt x="0" y="61"/>
                      <a:pt x="0" y="136"/>
                    </a:cubicBezTo>
                    <a:lnTo>
                      <a:pt x="0" y="955"/>
                    </a:lnTo>
                    <a:cubicBezTo>
                      <a:pt x="0" y="1030"/>
                      <a:pt x="61" y="1091"/>
                      <a:pt x="137" y="1091"/>
                    </a:cubicBezTo>
                    <a:lnTo>
                      <a:pt x="1489" y="1091"/>
                    </a:lnTo>
                    <a:cubicBezTo>
                      <a:pt x="1564" y="1091"/>
                      <a:pt x="1625" y="1030"/>
                      <a:pt x="1625" y="955"/>
                    </a:cubicBezTo>
                    <a:lnTo>
                      <a:pt x="1625" y="136"/>
                    </a:lnTo>
                    <a:cubicBezTo>
                      <a:pt x="1625" y="61"/>
                      <a:pt x="1564" y="0"/>
                      <a:pt x="1489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FAFD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  <p:sp>
            <p:nvSpPr>
              <p:cNvPr id="24" name="Freeform 78">
                <a:extLst>
                  <a:ext uri="{FF2B5EF4-FFF2-40B4-BE49-F238E27FC236}">
                    <a16:creationId xmlns:a16="http://schemas.microsoft.com/office/drawing/2014/main" id="{8DE4243A-2CCA-4534-9173-5F426E80B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2917"/>
                <a:ext cx="390" cy="263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0" y="136"/>
                  </a:cxn>
                  <a:cxn ang="0">
                    <a:pos x="0" y="955"/>
                  </a:cxn>
                  <a:cxn ang="0">
                    <a:pos x="137" y="1091"/>
                  </a:cxn>
                  <a:cxn ang="0">
                    <a:pos x="1489" y="1091"/>
                  </a:cxn>
                  <a:cxn ang="0">
                    <a:pos x="1625" y="955"/>
                  </a:cxn>
                  <a:cxn ang="0">
                    <a:pos x="1625" y="136"/>
                  </a:cxn>
                  <a:cxn ang="0">
                    <a:pos x="1489" y="0"/>
                  </a:cxn>
                  <a:cxn ang="0">
                    <a:pos x="137" y="0"/>
                  </a:cxn>
                </a:cxnLst>
                <a:rect l="0" t="0" r="r" b="b"/>
                <a:pathLst>
                  <a:path w="1625" h="1091">
                    <a:moveTo>
                      <a:pt x="137" y="0"/>
                    </a:moveTo>
                    <a:cubicBezTo>
                      <a:pt x="61" y="0"/>
                      <a:pt x="0" y="61"/>
                      <a:pt x="0" y="136"/>
                    </a:cubicBezTo>
                    <a:lnTo>
                      <a:pt x="0" y="955"/>
                    </a:lnTo>
                    <a:cubicBezTo>
                      <a:pt x="0" y="1030"/>
                      <a:pt x="61" y="1091"/>
                      <a:pt x="137" y="1091"/>
                    </a:cubicBezTo>
                    <a:lnTo>
                      <a:pt x="1489" y="1091"/>
                    </a:lnTo>
                    <a:cubicBezTo>
                      <a:pt x="1564" y="1091"/>
                      <a:pt x="1625" y="1030"/>
                      <a:pt x="1625" y="955"/>
                    </a:cubicBezTo>
                    <a:lnTo>
                      <a:pt x="1625" y="136"/>
                    </a:lnTo>
                    <a:cubicBezTo>
                      <a:pt x="1625" y="61"/>
                      <a:pt x="1564" y="0"/>
                      <a:pt x="1489" y="0"/>
                    </a:cubicBezTo>
                    <a:lnTo>
                      <a:pt x="137" y="0"/>
                    </a:lnTo>
                    <a:close/>
                  </a:path>
                </a:pathLst>
              </a:custGeom>
              <a:noFill/>
              <a:ln w="285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u="sng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/>
                  <a:cs typeface="Arial"/>
                </a:endParaRPr>
              </a:p>
            </p:txBody>
          </p:sp>
        </p:grpSp>
      </p:grpSp>
      <p:grpSp>
        <p:nvGrpSpPr>
          <p:cNvPr id="81" name="Group 79">
            <a:extLst>
              <a:ext uri="{FF2B5EF4-FFF2-40B4-BE49-F238E27FC236}">
                <a16:creationId xmlns:a16="http://schemas.microsoft.com/office/drawing/2014/main" id="{5C653A34-8A1F-456C-829D-0219F9E7A681}"/>
              </a:ext>
            </a:extLst>
          </p:cNvPr>
          <p:cNvGrpSpPr>
            <a:grpSpLocks/>
          </p:cNvGrpSpPr>
          <p:nvPr/>
        </p:nvGrpSpPr>
        <p:grpSpPr bwMode="auto">
          <a:xfrm>
            <a:off x="8534400" y="5632451"/>
            <a:ext cx="1392238" cy="879475"/>
            <a:chOff x="4511" y="3517"/>
            <a:chExt cx="782" cy="554"/>
          </a:xfrm>
        </p:grpSpPr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8DD98299-4828-4DF5-804C-EF52DA34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3517"/>
              <a:ext cx="782" cy="554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9" y="2014"/>
                </a:cxn>
                <a:cxn ang="0">
                  <a:pos x="3259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9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9" y="2172"/>
                    <a:pt x="3259" y="2014"/>
                  </a:cubicBezTo>
                  <a:lnTo>
                    <a:pt x="3259" y="287"/>
                  </a:lnTo>
                  <a:cubicBezTo>
                    <a:pt x="3259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FAF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C0BC0BFB-00D3-4EEC-AEFC-B7433C85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3517"/>
              <a:ext cx="782" cy="554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0" y="287"/>
                </a:cxn>
                <a:cxn ang="0">
                  <a:pos x="0" y="2014"/>
                </a:cxn>
                <a:cxn ang="0">
                  <a:pos x="287" y="2300"/>
                </a:cxn>
                <a:cxn ang="0">
                  <a:pos x="2972" y="2300"/>
                </a:cxn>
                <a:cxn ang="0">
                  <a:pos x="3259" y="2014"/>
                </a:cxn>
                <a:cxn ang="0">
                  <a:pos x="3259" y="287"/>
                </a:cxn>
                <a:cxn ang="0">
                  <a:pos x="2972" y="0"/>
                </a:cxn>
                <a:cxn ang="0">
                  <a:pos x="287" y="0"/>
                </a:cxn>
              </a:cxnLst>
              <a:rect l="0" t="0" r="r" b="b"/>
              <a:pathLst>
                <a:path w="3259" h="2300">
                  <a:moveTo>
                    <a:pt x="287" y="0"/>
                  </a:moveTo>
                  <a:cubicBezTo>
                    <a:pt x="129" y="0"/>
                    <a:pt x="0" y="129"/>
                    <a:pt x="0" y="287"/>
                  </a:cubicBezTo>
                  <a:lnTo>
                    <a:pt x="0" y="2014"/>
                  </a:lnTo>
                  <a:cubicBezTo>
                    <a:pt x="0" y="2172"/>
                    <a:pt x="129" y="2300"/>
                    <a:pt x="287" y="2300"/>
                  </a:cubicBezTo>
                  <a:lnTo>
                    <a:pt x="2972" y="2300"/>
                  </a:lnTo>
                  <a:cubicBezTo>
                    <a:pt x="3130" y="2300"/>
                    <a:pt x="3259" y="2172"/>
                    <a:pt x="3259" y="2014"/>
                  </a:cubicBezTo>
                  <a:lnTo>
                    <a:pt x="3259" y="287"/>
                  </a:lnTo>
                  <a:cubicBezTo>
                    <a:pt x="3259" y="129"/>
                    <a:pt x="3130" y="0"/>
                    <a:pt x="2972" y="0"/>
                  </a:cubicBezTo>
                  <a:lnTo>
                    <a:pt x="287" y="0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4" name="Rectangle 82">
            <a:extLst>
              <a:ext uri="{FF2B5EF4-FFF2-40B4-BE49-F238E27FC236}">
                <a16:creationId xmlns:a16="http://schemas.microsoft.com/office/drawing/2014/main" id="{17B1DC2D-C934-477B-8560-3E7D5E13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0581" y="6057900"/>
            <a:ext cx="523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新人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85" name="Rectangle 83">
            <a:extLst>
              <a:ext uri="{FF2B5EF4-FFF2-40B4-BE49-F238E27FC236}">
                <a16:creationId xmlns:a16="http://schemas.microsoft.com/office/drawing/2014/main" id="{FAF300EA-C8F4-436C-9BFB-76C40A1EA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2181" y="6269038"/>
            <a:ext cx="6684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April 10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86" name="Group 84">
            <a:extLst>
              <a:ext uri="{FF2B5EF4-FFF2-40B4-BE49-F238E27FC236}">
                <a16:creationId xmlns:a16="http://schemas.microsoft.com/office/drawing/2014/main" id="{A69DBBD5-0761-4C92-BBFC-4FE12AFB3507}"/>
              </a:ext>
            </a:extLst>
          </p:cNvPr>
          <p:cNvGrpSpPr>
            <a:grpSpLocks/>
          </p:cNvGrpSpPr>
          <p:nvPr/>
        </p:nvGrpSpPr>
        <p:grpSpPr bwMode="auto">
          <a:xfrm>
            <a:off x="7754939" y="4592639"/>
            <a:ext cx="1087437" cy="942975"/>
            <a:chOff x="3925" y="2862"/>
            <a:chExt cx="685" cy="594"/>
          </a:xfrm>
        </p:grpSpPr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19748087-C8B0-4934-88F2-DB735936C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862"/>
              <a:ext cx="685" cy="594"/>
            </a:xfrm>
            <a:custGeom>
              <a:avLst/>
              <a:gdLst/>
              <a:ahLst/>
              <a:cxnLst>
                <a:cxn ang="0">
                  <a:pos x="343" y="594"/>
                </a:cxn>
                <a:cxn ang="0">
                  <a:pos x="685" y="0"/>
                </a:cxn>
                <a:cxn ang="0">
                  <a:pos x="0" y="0"/>
                </a:cxn>
                <a:cxn ang="0">
                  <a:pos x="343" y="594"/>
                </a:cxn>
              </a:cxnLst>
              <a:rect l="0" t="0" r="r" b="b"/>
              <a:pathLst>
                <a:path w="685" h="594">
                  <a:moveTo>
                    <a:pt x="343" y="594"/>
                  </a:moveTo>
                  <a:lnTo>
                    <a:pt x="685" y="0"/>
                  </a:lnTo>
                  <a:lnTo>
                    <a:pt x="0" y="0"/>
                  </a:lnTo>
                  <a:lnTo>
                    <a:pt x="343" y="594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D515A6F6-C8EA-49B4-9953-06A3B170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862"/>
              <a:ext cx="685" cy="594"/>
            </a:xfrm>
            <a:custGeom>
              <a:avLst/>
              <a:gdLst/>
              <a:ahLst/>
              <a:cxnLst>
                <a:cxn ang="0">
                  <a:pos x="343" y="594"/>
                </a:cxn>
                <a:cxn ang="0">
                  <a:pos x="685" y="0"/>
                </a:cxn>
                <a:cxn ang="0">
                  <a:pos x="0" y="0"/>
                </a:cxn>
                <a:cxn ang="0">
                  <a:pos x="343" y="594"/>
                </a:cxn>
              </a:cxnLst>
              <a:rect l="0" t="0" r="r" b="b"/>
              <a:pathLst>
                <a:path w="685" h="594">
                  <a:moveTo>
                    <a:pt x="343" y="594"/>
                  </a:moveTo>
                  <a:lnTo>
                    <a:pt x="685" y="0"/>
                  </a:lnTo>
                  <a:lnTo>
                    <a:pt x="0" y="0"/>
                  </a:lnTo>
                  <a:lnTo>
                    <a:pt x="343" y="594"/>
                  </a:lnTo>
                  <a:close/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89" name="Rectangle 87">
            <a:extLst>
              <a:ext uri="{FF2B5EF4-FFF2-40B4-BE49-F238E27FC236}">
                <a16:creationId xmlns:a16="http://schemas.microsoft.com/office/drawing/2014/main" id="{FB790E6A-07C9-4269-8DB8-8C9C93B9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267" y="4670425"/>
            <a:ext cx="4616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/>
              </a:rPr>
              <a:t>跟进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1" name="Freeform 89">
            <a:extLst>
              <a:ext uri="{FF2B5EF4-FFF2-40B4-BE49-F238E27FC236}">
                <a16:creationId xmlns:a16="http://schemas.microsoft.com/office/drawing/2014/main" id="{54214B95-DBC2-4960-9D8A-4C2F47CF3E43}"/>
              </a:ext>
            </a:extLst>
          </p:cNvPr>
          <p:cNvSpPr>
            <a:spLocks/>
          </p:cNvSpPr>
          <p:nvPr/>
        </p:nvSpPr>
        <p:spPr bwMode="auto">
          <a:xfrm>
            <a:off x="5484813" y="3719514"/>
            <a:ext cx="1905000" cy="382587"/>
          </a:xfrm>
          <a:custGeom>
            <a:avLst/>
            <a:gdLst/>
            <a:ahLst/>
            <a:cxnLst>
              <a:cxn ang="0">
                <a:pos x="250" y="0"/>
              </a:cxn>
              <a:cxn ang="0">
                <a:pos x="0" y="250"/>
              </a:cxn>
              <a:cxn ang="0">
                <a:pos x="0" y="1751"/>
              </a:cxn>
              <a:cxn ang="0">
                <a:pos x="250" y="2000"/>
              </a:cxn>
              <a:cxn ang="0">
                <a:pos x="9751" y="2000"/>
              </a:cxn>
              <a:cxn ang="0">
                <a:pos x="10000" y="1751"/>
              </a:cxn>
              <a:cxn ang="0">
                <a:pos x="10000" y="250"/>
              </a:cxn>
              <a:cxn ang="0">
                <a:pos x="9751" y="0"/>
              </a:cxn>
              <a:cxn ang="0">
                <a:pos x="250" y="0"/>
              </a:cxn>
            </a:cxnLst>
            <a:rect l="0" t="0" r="r" b="b"/>
            <a:pathLst>
              <a:path w="10000" h="2000">
                <a:moveTo>
                  <a:pt x="250" y="0"/>
                </a:moveTo>
                <a:cubicBezTo>
                  <a:pt x="112" y="0"/>
                  <a:pt x="0" y="112"/>
                  <a:pt x="0" y="250"/>
                </a:cubicBezTo>
                <a:lnTo>
                  <a:pt x="0" y="1751"/>
                </a:lnTo>
                <a:cubicBezTo>
                  <a:pt x="0" y="1889"/>
                  <a:pt x="112" y="2000"/>
                  <a:pt x="250" y="2000"/>
                </a:cubicBezTo>
                <a:lnTo>
                  <a:pt x="9751" y="2000"/>
                </a:lnTo>
                <a:cubicBezTo>
                  <a:pt x="9889" y="2000"/>
                  <a:pt x="10000" y="1889"/>
                  <a:pt x="10000" y="1751"/>
                </a:cubicBezTo>
                <a:lnTo>
                  <a:pt x="10000" y="250"/>
                </a:lnTo>
                <a:cubicBezTo>
                  <a:pt x="10000" y="112"/>
                  <a:pt x="9889" y="0"/>
                  <a:pt x="9751" y="0"/>
                </a:cubicBezTo>
                <a:lnTo>
                  <a:pt x="25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2" name="Rectangle 90">
            <a:extLst>
              <a:ext uri="{FF2B5EF4-FFF2-40B4-BE49-F238E27FC236}">
                <a16:creationId xmlns:a16="http://schemas.microsoft.com/office/drawing/2014/main" id="{8B2F6556-0AFF-4D56-8EF9-240F3C98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057" y="3781045"/>
            <a:ext cx="14475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rgbClr val="1E1C11"/>
                </a:solidFill>
                <a:latin typeface="+mj-ea"/>
                <a:ea typeface="+mj-ea"/>
                <a:cs typeface="Arial"/>
              </a:rPr>
              <a:t>跟进带来的新人</a:t>
            </a:r>
            <a:endParaRPr lang="en-US" sz="1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93" name="Rectangle 91">
            <a:extLst>
              <a:ext uri="{FF2B5EF4-FFF2-40B4-BE49-F238E27FC236}">
                <a16:creationId xmlns:a16="http://schemas.microsoft.com/office/drawing/2014/main" id="{736B04F7-804B-4136-BDED-8EE8F9BE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325" y="3913189"/>
            <a:ext cx="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4" name="Rectangle 92">
            <a:extLst>
              <a:ext uri="{FF2B5EF4-FFF2-40B4-BE49-F238E27FC236}">
                <a16:creationId xmlns:a16="http://schemas.microsoft.com/office/drawing/2014/main" id="{9DF45A85-245A-479B-954F-27F9E515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893" y="3913189"/>
            <a:ext cx="4648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-</a:t>
            </a: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5" name="Rectangle 93">
            <a:extLst>
              <a:ext uri="{FF2B5EF4-FFF2-40B4-BE49-F238E27FC236}">
                <a16:creationId xmlns:a16="http://schemas.microsoft.com/office/drawing/2014/main" id="{4DE303FA-DDB0-47B9-840B-4025EEEE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2512" y="3380603"/>
            <a:ext cx="6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6" name="Freeform 94">
            <a:extLst>
              <a:ext uri="{FF2B5EF4-FFF2-40B4-BE49-F238E27FC236}">
                <a16:creationId xmlns:a16="http://schemas.microsoft.com/office/drawing/2014/main" id="{37D492D1-F09E-44BA-8E5B-FBDF11A4BEFF}"/>
              </a:ext>
            </a:extLst>
          </p:cNvPr>
          <p:cNvSpPr>
            <a:spLocks/>
          </p:cNvSpPr>
          <p:nvPr/>
        </p:nvSpPr>
        <p:spPr bwMode="auto">
          <a:xfrm>
            <a:off x="3579813" y="5861051"/>
            <a:ext cx="3009900" cy="358775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0" y="234"/>
              </a:cxn>
              <a:cxn ang="0">
                <a:pos x="0" y="1642"/>
              </a:cxn>
              <a:cxn ang="0">
                <a:pos x="234" y="1875"/>
              </a:cxn>
              <a:cxn ang="0">
                <a:pos x="15567" y="1875"/>
              </a:cxn>
              <a:cxn ang="0">
                <a:pos x="15800" y="1642"/>
              </a:cxn>
              <a:cxn ang="0">
                <a:pos x="15800" y="234"/>
              </a:cxn>
              <a:cxn ang="0">
                <a:pos x="15567" y="0"/>
              </a:cxn>
              <a:cxn ang="0">
                <a:pos x="234" y="0"/>
              </a:cxn>
            </a:cxnLst>
            <a:rect l="0" t="0" r="r" b="b"/>
            <a:pathLst>
              <a:path w="15800" h="1875">
                <a:moveTo>
                  <a:pt x="234" y="0"/>
                </a:moveTo>
                <a:cubicBezTo>
                  <a:pt x="105" y="0"/>
                  <a:pt x="0" y="105"/>
                  <a:pt x="0" y="234"/>
                </a:cubicBezTo>
                <a:lnTo>
                  <a:pt x="0" y="1642"/>
                </a:lnTo>
                <a:cubicBezTo>
                  <a:pt x="0" y="1771"/>
                  <a:pt x="105" y="1875"/>
                  <a:pt x="234" y="1875"/>
                </a:cubicBezTo>
                <a:lnTo>
                  <a:pt x="15567" y="1875"/>
                </a:lnTo>
                <a:cubicBezTo>
                  <a:pt x="15696" y="1875"/>
                  <a:pt x="15800" y="1771"/>
                  <a:pt x="15800" y="1642"/>
                </a:cubicBezTo>
                <a:lnTo>
                  <a:pt x="15800" y="234"/>
                </a:lnTo>
                <a:cubicBezTo>
                  <a:pt x="15800" y="105"/>
                  <a:pt x="15696" y="0"/>
                  <a:pt x="15567" y="0"/>
                </a:cubicBezTo>
                <a:lnTo>
                  <a:pt x="234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7" name="Rectangle 95">
            <a:extLst>
              <a:ext uri="{FF2B5EF4-FFF2-40B4-BE49-F238E27FC236}">
                <a16:creationId xmlns:a16="http://schemas.microsoft.com/office/drawing/2014/main" id="{58C5A038-572F-4D8A-BF87-9F44BBE51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48" y="5876231"/>
            <a:ext cx="14747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rgbClr val="1E1C11"/>
                </a:solidFill>
                <a:latin typeface="+mj-ea"/>
                <a:ea typeface="+mj-ea"/>
                <a:cs typeface="Arial"/>
              </a:rPr>
              <a:t>新超连锁™店主</a:t>
            </a:r>
            <a:r>
              <a:rPr lang="en-GB" altLang="zh-CN" sz="2000" b="1" dirty="0">
                <a:solidFill>
                  <a:srgbClr val="1E1C11"/>
                </a:solidFill>
                <a:latin typeface="+mj-ea"/>
                <a:ea typeface="+mj-ea"/>
                <a:cs typeface="Arial"/>
              </a:rPr>
              <a:t>/</a:t>
            </a:r>
            <a:endParaRPr lang="en-US" sz="20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98" name="Rectangle 96">
            <a:extLst>
              <a:ext uri="{FF2B5EF4-FFF2-40B4-BE49-F238E27FC236}">
                <a16:creationId xmlns:a16="http://schemas.microsoft.com/office/drawing/2014/main" id="{545854EF-B712-44DA-8B04-A2B7382A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150" y="5919401"/>
            <a:ext cx="1078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rgbClr val="1E1C11"/>
                </a:solidFill>
                <a:latin typeface="+mj-ea"/>
                <a:ea typeface="+mj-ea"/>
                <a:cs typeface="Arial"/>
              </a:rPr>
              <a:t>跟进新顾客</a:t>
            </a:r>
            <a:endParaRPr lang="en-US" sz="1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99" name="Freeform 97">
            <a:extLst>
              <a:ext uri="{FF2B5EF4-FFF2-40B4-BE49-F238E27FC236}">
                <a16:creationId xmlns:a16="http://schemas.microsoft.com/office/drawing/2014/main" id="{8DFA3733-01D2-48CA-B8EA-A63E74E40B22}"/>
              </a:ext>
            </a:extLst>
          </p:cNvPr>
          <p:cNvSpPr>
            <a:spLocks/>
          </p:cNvSpPr>
          <p:nvPr/>
        </p:nvSpPr>
        <p:spPr bwMode="auto">
          <a:xfrm>
            <a:off x="4265613" y="5097464"/>
            <a:ext cx="3009900" cy="380999"/>
          </a:xfrm>
          <a:custGeom>
            <a:avLst/>
            <a:gdLst/>
            <a:ahLst/>
            <a:cxnLst>
              <a:cxn ang="0">
                <a:pos x="135" y="0"/>
              </a:cxn>
              <a:cxn ang="0">
                <a:pos x="0" y="135"/>
              </a:cxn>
              <a:cxn ang="0">
                <a:pos x="0" y="941"/>
              </a:cxn>
              <a:cxn ang="0">
                <a:pos x="135" y="1075"/>
              </a:cxn>
              <a:cxn ang="0">
                <a:pos x="15666" y="1075"/>
              </a:cxn>
              <a:cxn ang="0">
                <a:pos x="15800" y="941"/>
              </a:cxn>
              <a:cxn ang="0">
                <a:pos x="15800" y="135"/>
              </a:cxn>
              <a:cxn ang="0">
                <a:pos x="15666" y="0"/>
              </a:cxn>
              <a:cxn ang="0">
                <a:pos x="135" y="0"/>
              </a:cxn>
            </a:cxnLst>
            <a:rect l="0" t="0" r="r" b="b"/>
            <a:pathLst>
              <a:path w="15800" h="1075">
                <a:moveTo>
                  <a:pt x="135" y="0"/>
                </a:moveTo>
                <a:cubicBezTo>
                  <a:pt x="61" y="0"/>
                  <a:pt x="0" y="61"/>
                  <a:pt x="0" y="135"/>
                </a:cubicBezTo>
                <a:lnTo>
                  <a:pt x="0" y="941"/>
                </a:lnTo>
                <a:cubicBezTo>
                  <a:pt x="0" y="1015"/>
                  <a:pt x="61" y="1075"/>
                  <a:pt x="135" y="1075"/>
                </a:cubicBezTo>
                <a:lnTo>
                  <a:pt x="15666" y="1075"/>
                </a:lnTo>
                <a:cubicBezTo>
                  <a:pt x="15740" y="1075"/>
                  <a:pt x="15800" y="1015"/>
                  <a:pt x="15800" y="941"/>
                </a:cubicBezTo>
                <a:lnTo>
                  <a:pt x="15800" y="135"/>
                </a:lnTo>
                <a:cubicBezTo>
                  <a:pt x="15800" y="61"/>
                  <a:pt x="15740" y="0"/>
                  <a:pt x="15666" y="0"/>
                </a:cubicBezTo>
                <a:lnTo>
                  <a:pt x="135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0" name="Rectangle 98">
            <a:extLst>
              <a:ext uri="{FF2B5EF4-FFF2-40B4-BE49-F238E27FC236}">
                <a16:creationId xmlns:a16="http://schemas.microsoft.com/office/drawing/2014/main" id="{4669B1F2-48B7-4F4D-AAE3-5C7685D2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271" y="5174787"/>
            <a:ext cx="14475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rgbClr val="1E1C11"/>
                </a:solidFill>
                <a:latin typeface="+mj-ea"/>
                <a:ea typeface="+mj-ea"/>
                <a:cs typeface="Arial"/>
              </a:rPr>
              <a:t>跟进带来的新人</a:t>
            </a:r>
            <a:endParaRPr lang="en-US" sz="16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101" name="Rectangle 99">
            <a:extLst>
              <a:ext uri="{FF2B5EF4-FFF2-40B4-BE49-F238E27FC236}">
                <a16:creationId xmlns:a16="http://schemas.microsoft.com/office/drawing/2014/main" id="{1B50F784-10AE-49A6-8CE0-C4ABC55CC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918" y="5116514"/>
            <a:ext cx="4648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1E1C11"/>
                </a:solidFill>
                <a:latin typeface="Times" pitchFamily="96" charset="0"/>
                <a:ea typeface="ＭＳ Ｐゴシック"/>
                <a:cs typeface="Arial"/>
              </a:rPr>
              <a:t>-</a:t>
            </a: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3" name="Line 101">
            <a:extLst>
              <a:ext uri="{FF2B5EF4-FFF2-40B4-BE49-F238E27FC236}">
                <a16:creationId xmlns:a16="http://schemas.microsoft.com/office/drawing/2014/main" id="{90FBF162-1965-4790-8CCC-6646C77D0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9813" y="3184526"/>
            <a:ext cx="0" cy="2830513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4" name="Freeform 102">
            <a:extLst>
              <a:ext uri="{FF2B5EF4-FFF2-40B4-BE49-F238E27FC236}">
                <a16:creationId xmlns:a16="http://schemas.microsoft.com/office/drawing/2014/main" id="{6AB12E1A-A8FD-4D90-AD89-7D77321168DA}"/>
              </a:ext>
            </a:extLst>
          </p:cNvPr>
          <p:cNvSpPr>
            <a:spLocks noEditPoints="1"/>
          </p:cNvSpPr>
          <p:nvPr/>
        </p:nvSpPr>
        <p:spPr bwMode="auto">
          <a:xfrm>
            <a:off x="6659681" y="5976938"/>
            <a:ext cx="1796932" cy="106364"/>
          </a:xfrm>
          <a:custGeom>
            <a:avLst/>
            <a:gdLst/>
            <a:ahLst/>
            <a:cxnLst>
              <a:cxn ang="0">
                <a:pos x="16" y="84"/>
              </a:cxn>
              <a:cxn ang="0">
                <a:pos x="11850" y="84"/>
              </a:cxn>
              <a:cxn ang="0">
                <a:pos x="11867" y="100"/>
              </a:cxn>
              <a:cxn ang="0">
                <a:pos x="11850" y="117"/>
              </a:cxn>
              <a:cxn ang="0">
                <a:pos x="16" y="117"/>
              </a:cxn>
              <a:cxn ang="0">
                <a:pos x="0" y="100"/>
              </a:cxn>
              <a:cxn ang="0">
                <a:pos x="16" y="84"/>
              </a:cxn>
              <a:cxn ang="0">
                <a:pos x="11816" y="0"/>
              </a:cxn>
              <a:cxn ang="0">
                <a:pos x="12016" y="100"/>
              </a:cxn>
              <a:cxn ang="0">
                <a:pos x="11816" y="200"/>
              </a:cxn>
              <a:cxn ang="0">
                <a:pos x="11816" y="0"/>
              </a:cxn>
            </a:cxnLst>
            <a:rect l="0" t="0" r="r" b="b"/>
            <a:pathLst>
              <a:path w="12016" h="200">
                <a:moveTo>
                  <a:pt x="16" y="84"/>
                </a:moveTo>
                <a:lnTo>
                  <a:pt x="11850" y="84"/>
                </a:lnTo>
                <a:cubicBezTo>
                  <a:pt x="11859" y="84"/>
                  <a:pt x="11867" y="91"/>
                  <a:pt x="11867" y="100"/>
                </a:cubicBezTo>
                <a:cubicBezTo>
                  <a:pt x="11867" y="110"/>
                  <a:pt x="11859" y="117"/>
                  <a:pt x="11850" y="117"/>
                </a:cubicBezTo>
                <a:lnTo>
                  <a:pt x="16" y="117"/>
                </a:lnTo>
                <a:cubicBezTo>
                  <a:pt x="7" y="117"/>
                  <a:pt x="0" y="110"/>
                  <a:pt x="0" y="100"/>
                </a:cubicBezTo>
                <a:cubicBezTo>
                  <a:pt x="0" y="91"/>
                  <a:pt x="7" y="84"/>
                  <a:pt x="16" y="84"/>
                </a:cubicBezTo>
                <a:close/>
                <a:moveTo>
                  <a:pt x="11816" y="0"/>
                </a:moveTo>
                <a:lnTo>
                  <a:pt x="12016" y="100"/>
                </a:lnTo>
                <a:lnTo>
                  <a:pt x="11816" y="200"/>
                </a:lnTo>
                <a:lnTo>
                  <a:pt x="11816" y="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5" name="Line 103">
            <a:extLst>
              <a:ext uri="{FF2B5EF4-FFF2-40B4-BE49-F238E27FC236}">
                <a16:creationId xmlns:a16="http://schemas.microsoft.com/office/drawing/2014/main" id="{25DDF0A1-94E7-4215-9B0F-EACA0A98E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3184525"/>
            <a:ext cx="0" cy="191293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6" name="Line 104">
            <a:extLst>
              <a:ext uri="{FF2B5EF4-FFF2-40B4-BE49-F238E27FC236}">
                <a16:creationId xmlns:a16="http://schemas.microsoft.com/office/drawing/2014/main" id="{EEB3E475-6A1D-4E09-A0C7-6367BF896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5813" y="1577975"/>
            <a:ext cx="0" cy="214153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7" name="Freeform 105">
            <a:extLst>
              <a:ext uri="{FF2B5EF4-FFF2-40B4-BE49-F238E27FC236}">
                <a16:creationId xmlns:a16="http://schemas.microsoft.com/office/drawing/2014/main" id="{9F7CC59B-B301-47C8-AC02-4607C0C71282}"/>
              </a:ext>
            </a:extLst>
          </p:cNvPr>
          <p:cNvSpPr>
            <a:spLocks noEditPoints="1"/>
          </p:cNvSpPr>
          <p:nvPr/>
        </p:nvSpPr>
        <p:spPr bwMode="auto">
          <a:xfrm>
            <a:off x="7153275" y="5241925"/>
            <a:ext cx="1303338" cy="622300"/>
          </a:xfrm>
          <a:custGeom>
            <a:avLst/>
            <a:gdLst/>
            <a:ahLst/>
            <a:cxnLst>
              <a:cxn ang="0">
                <a:pos x="27" y="4"/>
              </a:cxn>
              <a:cxn ang="0">
                <a:pos x="3276" y="1533"/>
              </a:cxn>
              <a:cxn ang="0">
                <a:pos x="3284" y="1556"/>
              </a:cxn>
              <a:cxn ang="0">
                <a:pos x="3262" y="1564"/>
              </a:cxn>
              <a:cxn ang="0">
                <a:pos x="12" y="35"/>
              </a:cxn>
              <a:cxn ang="0">
                <a:pos x="4" y="12"/>
              </a:cxn>
              <a:cxn ang="0">
                <a:pos x="27" y="4"/>
              </a:cxn>
              <a:cxn ang="0">
                <a:pos x="3281" y="1444"/>
              </a:cxn>
              <a:cxn ang="0">
                <a:pos x="3419" y="1619"/>
              </a:cxn>
              <a:cxn ang="0">
                <a:pos x="3196" y="1625"/>
              </a:cxn>
              <a:cxn ang="0">
                <a:pos x="3281" y="1444"/>
              </a:cxn>
            </a:cxnLst>
            <a:rect l="0" t="0" r="r" b="b"/>
            <a:pathLst>
              <a:path w="3419" h="1625">
                <a:moveTo>
                  <a:pt x="27" y="4"/>
                </a:moveTo>
                <a:lnTo>
                  <a:pt x="3276" y="1533"/>
                </a:lnTo>
                <a:cubicBezTo>
                  <a:pt x="3284" y="1537"/>
                  <a:pt x="3288" y="1547"/>
                  <a:pt x="3284" y="1556"/>
                </a:cubicBezTo>
                <a:cubicBezTo>
                  <a:pt x="3280" y="1564"/>
                  <a:pt x="3270" y="1568"/>
                  <a:pt x="3262" y="1564"/>
                </a:cubicBezTo>
                <a:lnTo>
                  <a:pt x="12" y="35"/>
                </a:lnTo>
                <a:cubicBezTo>
                  <a:pt x="4" y="31"/>
                  <a:pt x="0" y="21"/>
                  <a:pt x="4" y="12"/>
                </a:cubicBezTo>
                <a:cubicBezTo>
                  <a:pt x="8" y="4"/>
                  <a:pt x="18" y="0"/>
                  <a:pt x="27" y="4"/>
                </a:cubicBezTo>
                <a:close/>
                <a:moveTo>
                  <a:pt x="3281" y="1444"/>
                </a:moveTo>
                <a:lnTo>
                  <a:pt x="3419" y="1619"/>
                </a:lnTo>
                <a:lnTo>
                  <a:pt x="3196" y="1625"/>
                </a:lnTo>
                <a:lnTo>
                  <a:pt x="3281" y="1444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8" name="Freeform 106">
            <a:extLst>
              <a:ext uri="{FF2B5EF4-FFF2-40B4-BE49-F238E27FC236}">
                <a16:creationId xmlns:a16="http://schemas.microsoft.com/office/drawing/2014/main" id="{C89BFE1A-2453-4B43-AED0-BB49A1A806FF}"/>
              </a:ext>
            </a:extLst>
          </p:cNvPr>
          <p:cNvSpPr>
            <a:spLocks noEditPoints="1"/>
          </p:cNvSpPr>
          <p:nvPr/>
        </p:nvSpPr>
        <p:spPr bwMode="auto">
          <a:xfrm>
            <a:off x="6240463" y="4095750"/>
            <a:ext cx="2216150" cy="1612900"/>
          </a:xfrm>
          <a:custGeom>
            <a:avLst/>
            <a:gdLst/>
            <a:ahLst/>
            <a:cxnLst>
              <a:cxn ang="0">
                <a:pos x="28" y="5"/>
              </a:cxn>
              <a:cxn ang="0">
                <a:pos x="5693" y="4107"/>
              </a:cxn>
              <a:cxn ang="0">
                <a:pos x="5697" y="4130"/>
              </a:cxn>
              <a:cxn ang="0">
                <a:pos x="5674" y="4134"/>
              </a:cxn>
              <a:cxn ang="0">
                <a:pos x="9" y="32"/>
              </a:cxn>
              <a:cxn ang="0">
                <a:pos x="5" y="9"/>
              </a:cxn>
              <a:cxn ang="0">
                <a:pos x="28" y="5"/>
              </a:cxn>
              <a:cxn ang="0">
                <a:pos x="5715" y="4020"/>
              </a:cxn>
              <a:cxn ang="0">
                <a:pos x="5818" y="4218"/>
              </a:cxn>
              <a:cxn ang="0">
                <a:pos x="5598" y="4182"/>
              </a:cxn>
              <a:cxn ang="0">
                <a:pos x="5715" y="4020"/>
              </a:cxn>
            </a:cxnLst>
            <a:rect l="0" t="0" r="r" b="b"/>
            <a:pathLst>
              <a:path w="5818" h="4218">
                <a:moveTo>
                  <a:pt x="28" y="5"/>
                </a:moveTo>
                <a:lnTo>
                  <a:pt x="5693" y="4107"/>
                </a:lnTo>
                <a:cubicBezTo>
                  <a:pt x="5701" y="4113"/>
                  <a:pt x="5702" y="4123"/>
                  <a:pt x="5697" y="4130"/>
                </a:cubicBezTo>
                <a:cubicBezTo>
                  <a:pt x="5692" y="4138"/>
                  <a:pt x="5681" y="4140"/>
                  <a:pt x="5674" y="4134"/>
                </a:cubicBezTo>
                <a:lnTo>
                  <a:pt x="9" y="32"/>
                </a:lnTo>
                <a:cubicBezTo>
                  <a:pt x="1" y="27"/>
                  <a:pt x="0" y="16"/>
                  <a:pt x="5" y="9"/>
                </a:cubicBezTo>
                <a:cubicBezTo>
                  <a:pt x="10" y="1"/>
                  <a:pt x="21" y="0"/>
                  <a:pt x="28" y="5"/>
                </a:cubicBezTo>
                <a:close/>
                <a:moveTo>
                  <a:pt x="5715" y="4020"/>
                </a:moveTo>
                <a:lnTo>
                  <a:pt x="5818" y="4218"/>
                </a:lnTo>
                <a:lnTo>
                  <a:pt x="5598" y="4182"/>
                </a:lnTo>
                <a:lnTo>
                  <a:pt x="5715" y="402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grpSp>
        <p:nvGrpSpPr>
          <p:cNvPr id="109" name="Group 107">
            <a:extLst>
              <a:ext uri="{FF2B5EF4-FFF2-40B4-BE49-F238E27FC236}">
                <a16:creationId xmlns:a16="http://schemas.microsoft.com/office/drawing/2014/main" id="{ECFFA75B-4BC6-4DF2-A6A8-06354C2563B1}"/>
              </a:ext>
            </a:extLst>
          </p:cNvPr>
          <p:cNvGrpSpPr>
            <a:grpSpLocks/>
          </p:cNvGrpSpPr>
          <p:nvPr/>
        </p:nvGrpSpPr>
        <p:grpSpPr bwMode="auto">
          <a:xfrm>
            <a:off x="6475413" y="1195388"/>
            <a:ext cx="3835400" cy="25400"/>
            <a:chOff x="3119" y="722"/>
            <a:chExt cx="2416" cy="16"/>
          </a:xfrm>
        </p:grpSpPr>
        <p:sp>
          <p:nvSpPr>
            <p:cNvPr id="110" name="Line 108">
              <a:extLst>
                <a:ext uri="{FF2B5EF4-FFF2-40B4-BE49-F238E27FC236}">
                  <a16:creationId xmlns:a16="http://schemas.microsoft.com/office/drawing/2014/main" id="{90DAB0EF-B300-405F-9DD7-58C584620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5" y="738"/>
              <a:ext cx="24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  <p:sp>
          <p:nvSpPr>
            <p:cNvPr id="111" name="Line 109">
              <a:extLst>
                <a:ext uri="{FF2B5EF4-FFF2-40B4-BE49-F238E27FC236}">
                  <a16:creationId xmlns:a16="http://schemas.microsoft.com/office/drawing/2014/main" id="{9DB46727-F36F-43E4-8378-881652862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722"/>
              <a:ext cx="2400" cy="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endParaRPr>
            </a:p>
          </p:txBody>
        </p:sp>
      </p:grpSp>
      <p:sp>
        <p:nvSpPr>
          <p:cNvPr id="112" name="Line 110">
            <a:extLst>
              <a:ext uri="{FF2B5EF4-FFF2-40B4-BE49-F238E27FC236}">
                <a16:creationId xmlns:a16="http://schemas.microsoft.com/office/drawing/2014/main" id="{C78FB5D5-FEE0-4B62-809D-815DDF9D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5413" y="1195388"/>
            <a:ext cx="0" cy="4589462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3" name="Freeform 111">
            <a:extLst>
              <a:ext uri="{FF2B5EF4-FFF2-40B4-BE49-F238E27FC236}">
                <a16:creationId xmlns:a16="http://schemas.microsoft.com/office/drawing/2014/main" id="{F11FBB28-D587-46C8-A14A-E557F20D82C0}"/>
              </a:ext>
            </a:extLst>
          </p:cNvPr>
          <p:cNvSpPr>
            <a:spLocks noEditPoints="1"/>
          </p:cNvSpPr>
          <p:nvPr/>
        </p:nvSpPr>
        <p:spPr bwMode="auto">
          <a:xfrm>
            <a:off x="9980613" y="5746750"/>
            <a:ext cx="311150" cy="76200"/>
          </a:xfrm>
          <a:custGeom>
            <a:avLst/>
            <a:gdLst/>
            <a:ahLst/>
            <a:cxnLst>
              <a:cxn ang="0">
                <a:pos x="800" y="117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4"/>
              </a:cxn>
              <a:cxn ang="0">
                <a:pos x="800" y="84"/>
              </a:cxn>
              <a:cxn ang="0">
                <a:pos x="817" y="100"/>
              </a:cxn>
              <a:cxn ang="0">
                <a:pos x="800" y="117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817" h="200">
                <a:moveTo>
                  <a:pt x="800" y="117"/>
                </a:moveTo>
                <a:lnTo>
                  <a:pt x="167" y="117"/>
                </a:lnTo>
                <a:cubicBezTo>
                  <a:pt x="158" y="117"/>
                  <a:pt x="150" y="110"/>
                  <a:pt x="150" y="100"/>
                </a:cubicBezTo>
                <a:cubicBezTo>
                  <a:pt x="150" y="91"/>
                  <a:pt x="158" y="84"/>
                  <a:pt x="167" y="84"/>
                </a:cubicBezTo>
                <a:lnTo>
                  <a:pt x="800" y="84"/>
                </a:lnTo>
                <a:cubicBezTo>
                  <a:pt x="810" y="84"/>
                  <a:pt x="817" y="91"/>
                  <a:pt x="817" y="100"/>
                </a:cubicBezTo>
                <a:cubicBezTo>
                  <a:pt x="817" y="110"/>
                  <a:pt x="810" y="117"/>
                  <a:pt x="800" y="117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u="sng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14" name="Rectangle 112">
            <a:extLst>
              <a:ext uri="{FF2B5EF4-FFF2-40B4-BE49-F238E27FC236}">
                <a16:creationId xmlns:a16="http://schemas.microsoft.com/office/drawing/2014/main" id="{50364D44-439A-4DCF-87BC-2E41BCA52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702" y="5638801"/>
            <a:ext cx="7181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家庭事业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rgbClr val="1E1C11"/>
                </a:solidFill>
                <a:latin typeface="Gill Sans MT" pitchFamily="34" charset="0"/>
                <a:ea typeface="ＭＳ Ｐゴシック"/>
                <a:cs typeface="Arial"/>
              </a:rPr>
              <a:t>展示会</a:t>
            </a:r>
          </a:p>
        </p:txBody>
      </p:sp>
    </p:spTree>
    <p:extLst>
      <p:ext uri="{BB962C8B-B14F-4D97-AF65-F5344CB8AC3E}">
        <p14:creationId xmlns:p14="http://schemas.microsoft.com/office/powerpoint/2010/main" val="1487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DCDB-CDF2-4B45-83C9-C3E39EAC98EE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CC404-ED66-4ACC-864A-A3B93A893092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E2D1422-279A-4425-A2E8-B0EE6FECB353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52E5C6D-3215-4C43-8776-A67C095702BB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EC72FC-CEDE-4DC8-9603-A2EF5EE6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47" y="5430561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u="none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首先在您所在区域内执行</a:t>
            </a:r>
            <a:r>
              <a:rPr lang="zh-CN" altLang="en-US" sz="3200" b="1" u="none" dirty="0">
                <a:solidFill>
                  <a:srgbClr val="FFFFFF"/>
                </a:solidFill>
                <a:cs typeface="Arial"/>
              </a:rPr>
              <a:t>
</a:t>
            </a:r>
            <a:endParaRPr lang="en-US" altLang="en-US" sz="3200" b="1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8DE0AF5-9BF5-4CDA-9F45-0BB679B51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053" y="402322"/>
            <a:ext cx="8839200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交叉铺导策略</a:t>
            </a:r>
            <a:r>
              <a:rPr lang="zh-CN" alt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/>
                <a:cs typeface="Arial"/>
              </a:rPr>
              <a:t>
</a:t>
            </a:r>
            <a:endParaRPr lang="en-US" sz="4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pic>
        <p:nvPicPr>
          <p:cNvPr id="1026" name="Picture 2" descr="World Map Of Singapore Malaysia - Maps of the World">
            <a:extLst>
              <a:ext uri="{FF2B5EF4-FFF2-40B4-BE49-F238E27FC236}">
                <a16:creationId xmlns:a16="http://schemas.microsoft.com/office/drawing/2014/main" id="{5D5D3CC5-0373-4B57-8520-3DCE194F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86" y="1317654"/>
            <a:ext cx="3531027" cy="40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5E676-9BFE-4785-B984-C8B43851E817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D6A0B-5FAA-49B5-ACA5-E8063383BDA3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ED854-173D-43B3-B67A-2D4894154BA0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9698-8E6E-4D8B-A6FD-DA2AD231117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49877B2-7D4F-4083-8F39-1D7E187FE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0313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376D21B0-721B-4E03-BC04-67E29E9C8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638" y="16525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2CC46049-9211-4959-820D-626EC2640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11C54409-FB33-4794-B236-833A2DE30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77B5848-C25B-48D6-B3ED-2DD9872A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002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1CE92B16-4419-48AD-9660-9BD47FDFD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7446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D7C0085C-68DD-4A9D-927D-DAB9E2E68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5038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C024691-A0F3-4258-876D-0D0FD7359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endParaRPr kumimoji="0" lang="en-GB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003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757F8AF9-A59B-4251-B25F-59F71A9FF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582C7E6-A759-422D-B7D7-0A61E4327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913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吉隆坡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</a:t>
            </a: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7A25EFC9-753A-4894-A016-0C34A075B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9F6EC30-9F12-4A27-9CB6-6B84D80F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勿洛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23864580-9114-41B3-AAF3-8A418E53E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A03E8C2-1B4E-4A44-A992-9B67DD26E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874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001</a:t>
            </a:r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D946F42C-A2E9-4BCF-A61F-CFE059669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638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D35960AE-972D-431E-BDBA-1E3EC38F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吉隆坡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75B22B0F-4C2A-48FE-855E-4FB813BD1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FF734201-70AD-4099-A906-A65D5F2AF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273B76E-ED98-4631-B5A8-1A24611D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勿洛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91745E56-33C0-4533-89D0-513F559C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槟城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08D2D34B-1E82-48A2-893F-03FB5D73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裕廊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74B6705D-6410-4AEA-A89A-13B59700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槟城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2089D6DF-AB70-4A26-825D-282585F44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裕廊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3D800A67-FAEC-463C-8AE2-D6ED1E01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279" y="3889375"/>
            <a:ext cx="1673856" cy="264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吉隆坡（</a:t>
            </a: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MY）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勿洛（</a:t>
            </a: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SG）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槟城（</a:t>
            </a: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MY）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裕廊（</a:t>
            </a:r>
            <a:r>
              <a:rPr lang="en-US" altLang="en-US" sz="2000" b="1" u="none" dirty="0">
                <a:solidFill>
                  <a:srgbClr val="FFFFFF"/>
                </a:solidFill>
                <a:cs typeface="Arial"/>
              </a:rPr>
              <a:t>SG）</a:t>
            </a: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6D514640-CA04-4E1E-8E45-17AD199212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2476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07F0BB9B-0737-4971-8A55-0FEB32C246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1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BFA3827C-A99E-49AF-997F-1A419DDCF1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5402263"/>
            <a:ext cx="1371600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15402361-23D2-46FB-9491-AC9FA1E083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84639" y="5402263"/>
            <a:ext cx="1279525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4" name="Line 30">
            <a:extLst>
              <a:ext uri="{FF2B5EF4-FFF2-40B4-BE49-F238E27FC236}">
                <a16:creationId xmlns:a16="http://schemas.microsoft.com/office/drawing/2014/main" id="{A65DD2D2-8C4C-49AD-8C6F-CCC7642FE9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4670426"/>
            <a:ext cx="639762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3675324F-1568-4225-83A3-808C672893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32325" y="4670426"/>
            <a:ext cx="7318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203CA634-F9A8-4F34-B66D-8B7E6423E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8325" y="3848101"/>
            <a:ext cx="2746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7" name="Line 33">
            <a:extLst>
              <a:ext uri="{FF2B5EF4-FFF2-40B4-BE49-F238E27FC236}">
                <a16:creationId xmlns:a16="http://schemas.microsoft.com/office/drawing/2014/main" id="{0DD73FE8-248C-4CE3-AD85-C04BF6558E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039" y="3848101"/>
            <a:ext cx="274637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0F22056-9AEE-4F1A-9565-0556FBAC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97645"/>
            <a:ext cx="8534400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交叉铺导策略</a:t>
            </a:r>
            <a:endParaRPr lang="en-US" sz="4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5E676-9BFE-4785-B984-C8B43851E817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D6A0B-5FAA-49B5-ACA5-E8063383BDA3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ED854-173D-43B3-B67A-2D4894154BA0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9698-8E6E-4D8B-A6FD-DA2AD231117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49877B2-7D4F-4083-8F39-1D7E187FE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0313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376D21B0-721B-4E03-BC04-67E29E9C8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638" y="16525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2CC46049-9211-4959-820D-626EC2640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26590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11C54409-FB33-4794-B236-833A2DE30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77B5848-C25B-48D6-B3ED-2DD9872A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002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1CE92B16-4419-48AD-9660-9BD47FDFD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744664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D7C0085C-68DD-4A9D-927D-DAB9E2E68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5038" y="25669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C024691-A0F3-4258-876D-0D0FD7359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22018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endParaRPr kumimoji="0" lang="en-GB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003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757F8AF9-A59B-4251-B25F-59F71A9FF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582C7E6-A759-422D-B7D7-0A61E4327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913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莫蒂肤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7A25EFC9-753A-4894-A016-0C34A075B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9F6EC30-9F12-4A27-9CB6-6B84D80F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网络中心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23864580-9114-41B3-AAF3-8A418E53E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7A03E8C2-1B4E-4A44-A992-9B67DD26E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87463"/>
            <a:ext cx="12192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您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</a:b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001</a:t>
            </a:r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D946F42C-A2E9-4BCF-A61F-CFE059669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638" y="34813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D35960AE-972D-431E-BDBA-1E3EC38F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16263"/>
            <a:ext cx="12192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莫蒂肤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75B22B0F-4C2A-48FE-855E-4FB813BD1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3957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FF734201-70AD-4099-A906-A65D5F2AF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963" y="5310189"/>
            <a:ext cx="0" cy="73183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273B76E-ED98-4631-B5A8-1A24611D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4030663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网络中心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91745E56-33C0-4533-89D0-513F559CB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全新生活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08D2D34B-1E82-48A2-893F-03FB5D73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健康与营养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74B6705D-6410-4AEA-A89A-13B59700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945063"/>
            <a:ext cx="12192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全新生活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2089D6DF-AB70-4A26-825D-282585F44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859463"/>
            <a:ext cx="12192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健康与营养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3D800A67-FAEC-463C-8AE2-D6ED1E01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467" y="3889375"/>
            <a:ext cx="1473480" cy="264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莫蒂肤</a:t>
            </a:r>
            <a:endParaRPr lang="en-GB" altLang="zh-CN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网络中心</a:t>
            </a:r>
            <a:endParaRPr lang="en-GB" altLang="zh-CN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全新生活</a:t>
            </a:r>
            <a:endParaRPr lang="en-GB" altLang="zh-CN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dirty="0">
                <a:solidFill>
                  <a:srgbClr val="FFFFFF"/>
                </a:solidFill>
                <a:cs typeface="Arial"/>
              </a:rPr>
              <a:t>健康与营养</a:t>
            </a:r>
            <a:endParaRPr lang="en-US" altLang="en-US" sz="2000" b="1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6D514640-CA04-4E1E-8E45-17AD199212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2476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07F0BB9B-0737-4971-8A55-0FEB32C246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1" y="6224589"/>
            <a:ext cx="1736725" cy="920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BFA3827C-A99E-49AF-997F-1A419DDCF1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5402263"/>
            <a:ext cx="1371600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15402361-23D2-46FB-9491-AC9FA1E083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84639" y="5402263"/>
            <a:ext cx="1279525" cy="1825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4" name="Line 30">
            <a:extLst>
              <a:ext uri="{FF2B5EF4-FFF2-40B4-BE49-F238E27FC236}">
                <a16:creationId xmlns:a16="http://schemas.microsoft.com/office/drawing/2014/main" id="{A65DD2D2-8C4C-49AD-8C6F-CCC7642FE9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838" y="4670426"/>
            <a:ext cx="639762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3675324F-1568-4225-83A3-808C672893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32325" y="4670426"/>
            <a:ext cx="7318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203CA634-F9A8-4F34-B66D-8B7E6423E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8325" y="3848101"/>
            <a:ext cx="274638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7" name="Line 33">
            <a:extLst>
              <a:ext uri="{FF2B5EF4-FFF2-40B4-BE49-F238E27FC236}">
                <a16:creationId xmlns:a16="http://schemas.microsoft.com/office/drawing/2014/main" id="{0DD73FE8-248C-4CE3-AD85-C04BF6558E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039" y="3848101"/>
            <a:ext cx="274637" cy="1825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0F22056-9AEE-4F1A-9565-0556FBAC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97645"/>
            <a:ext cx="8534400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交叉铺导策略</a:t>
            </a:r>
            <a:endParaRPr lang="en-US" sz="48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1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01" y="564268"/>
            <a:ext cx="7368928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ABC</a:t>
            </a:r>
            <a:r>
              <a:rPr kumimoji="0" lang="zh-CN" altLang="en-US" sz="4400" b="0" i="0" u="none" strike="noStrike" kern="120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事业模式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283" y="1638549"/>
            <a:ext cx="11109434" cy="12038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  <a:t>记住，任何时候都不要指望一切会十全十美透过努力掌握</a:t>
            </a:r>
            <a:b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</a:br>
            <a: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  <a:t>成功五要诀的「积极进取型」超连锁™店主，复制此模式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448" y="3353099"/>
            <a:ext cx="11109434" cy="123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  <a:t>预订下一次聚会（餐桌聚会、家庭聚会及在线研讨会），</a:t>
            </a:r>
            <a:endParaRPr lang="en-GB" altLang="zh-CN" sz="2800" dirty="0">
              <a:solidFill>
                <a:prstClr val="white"/>
              </a:solidFill>
              <a:ea typeface="ＭＳ Ｐゴシック" charset="0"/>
            </a:endParaRPr>
          </a:p>
          <a:p>
            <a:pPr lvl="0" algn="ctr">
              <a:defRPr/>
            </a:pPr>
            <a: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  <a:t>邀请他们的潜在人选来参与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448" y="5100810"/>
            <a:ext cx="11109434" cy="9033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solidFill>
                  <a:prstClr val="white"/>
                </a:solidFill>
                <a:ea typeface="ＭＳ Ｐゴシック" charset="0"/>
              </a:rPr>
              <a:t>每次都不要忘记预订下一次的会议</a:t>
            </a:r>
          </a:p>
        </p:txBody>
      </p:sp>
    </p:spTree>
    <p:extLst>
      <p:ext uri="{BB962C8B-B14F-4D97-AF65-F5344CB8AC3E}">
        <p14:creationId xmlns:p14="http://schemas.microsoft.com/office/powerpoint/2010/main" val="40902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6945" y="778123"/>
            <a:ext cx="11005850" cy="1569656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zh-CN" altLang="en-US" sz="4800" cap="all" dirty="0">
                <a:solidFill>
                  <a:prstClr val="white"/>
                </a:solidFill>
                <a:latin typeface="Calibri Light" panose="020F0302020204030204"/>
                <a:ea typeface="MS PGothic" charset="0"/>
                <a:cs typeface="MS PGothic" charset="0"/>
              </a:rPr>
              <a:t>复制和 </a:t>
            </a:r>
            <a:r>
              <a:rPr lang="en-US" sz="4800" cap="all" dirty="0">
                <a:solidFill>
                  <a:prstClr val="white"/>
                </a:solidFill>
                <a:latin typeface="Calibri Light" panose="020F0302020204030204"/>
                <a:ea typeface="MS PGothic" charset="0"/>
                <a:cs typeface="MS PGothic" charset="0"/>
              </a:rPr>
              <a:t>ABC </a:t>
            </a:r>
            <a:r>
              <a:rPr lang="zh-CN" altLang="en-US" sz="4800" cap="all" dirty="0">
                <a:solidFill>
                  <a:prstClr val="white"/>
                </a:solidFill>
                <a:latin typeface="Calibri Light" panose="020F0302020204030204"/>
                <a:ea typeface="MS PGothic" charset="0"/>
                <a:cs typeface="MS PGothic" charset="0"/>
              </a:rPr>
              <a:t>模式
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9DE56-F427-493E-A7EA-CEFF5A790948}"/>
              </a:ext>
            </a:extLst>
          </p:cNvPr>
          <p:cNvSpPr/>
          <p:nvPr/>
        </p:nvSpPr>
        <p:spPr>
          <a:xfrm>
            <a:off x="1305226" y="2551839"/>
            <a:ext cx="10070545" cy="1754322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zh-CN" altLang="en-US" sz="3600" dirty="0">
                <a:ln w="3175">
                  <a:noFill/>
                </a:ln>
                <a:solidFill>
                  <a:prstClr val="white"/>
                </a:solidFill>
              </a:rPr>
              <a:t>目标是使新超连锁™店主</a:t>
            </a:r>
          </a:p>
          <a:p>
            <a:pPr lvl="0" algn="ctr" defTabSz="896464">
              <a:defRPr/>
            </a:pPr>
            <a:r>
              <a:rPr lang="zh-CN" altLang="en-US" sz="3600" dirty="0">
                <a:ln w="3175">
                  <a:noFill/>
                </a:ln>
                <a:solidFill>
                  <a:prstClr val="white"/>
                </a:solidFill>
              </a:rPr>
              <a:t>能示范最佳的做法借力建立事业并开展复制，</a:t>
            </a:r>
          </a:p>
          <a:p>
            <a:pPr lvl="0" algn="ctr" defTabSz="896464">
              <a:defRPr/>
            </a:pPr>
            <a:r>
              <a:rPr lang="zh-CN" altLang="en-US" sz="3600" dirty="0">
                <a:ln w="3175">
                  <a:noFill/>
                </a:ln>
                <a:solidFill>
                  <a:prstClr val="white"/>
                </a:solidFill>
              </a:rPr>
              <a:t>同时能找到更多合适人选 </a:t>
            </a:r>
          </a:p>
        </p:txBody>
      </p:sp>
    </p:spTree>
    <p:extLst>
      <p:ext uri="{BB962C8B-B14F-4D97-AF65-F5344CB8AC3E}">
        <p14:creationId xmlns:p14="http://schemas.microsoft.com/office/powerpoint/2010/main" val="40806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26722" y="197893"/>
            <a:ext cx="7368928" cy="1446546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lvl="0" algn="ctr" defTabSz="896464">
              <a:defRPr/>
            </a:pP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业务中的绊脚石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
</a:t>
            </a:r>
            <a:endParaRPr kumimoji="0" lang="en-US" sz="16600" b="0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5B807C-69CB-4A11-B33B-20C668297E17}"/>
              </a:ext>
            </a:extLst>
          </p:cNvPr>
          <p:cNvSpPr txBox="1">
            <a:spLocks noChangeArrowheads="1"/>
          </p:cNvSpPr>
          <p:nvPr/>
        </p:nvSpPr>
        <p:spPr>
          <a:xfrm>
            <a:off x="675861" y="1371599"/>
            <a:ext cx="10670650" cy="52041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不亲邀约和亲自推荐</a:t>
            </a:r>
          </a:p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不卖票给新超连锁™店主</a:t>
            </a:r>
          </a:p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不听录音资料</a:t>
            </a:r>
            <a:endParaRPr lang="en-GB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不建立重复客户群
不展示计划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等待公司举办超连锁™事业说明会
不参与成功五要诀训练，新超连锁™店主训练 或专业培训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6075">
              <a:spcBef>
                <a:spcPct val="65000"/>
              </a:spcBef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花费太多时间与稳定和等待超连锁™店主
不使用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美安起步指南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
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没有跟进，缺乏计划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规划（缺乏纪律）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6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6632" y="156950"/>
            <a:ext cx="7368928" cy="830993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ABC</a:t>
            </a:r>
            <a:r>
              <a:rPr kumimoji="0" lang="zh-CN" altLang="en-US" sz="4800" b="0" i="0" u="none" strike="noStrike" kern="120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事业模式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5B807C-69CB-4A11-B33B-20C668297E17}"/>
              </a:ext>
            </a:extLst>
          </p:cNvPr>
          <p:cNvSpPr txBox="1">
            <a:spLocks noChangeArrowheads="1"/>
          </p:cNvSpPr>
          <p:nvPr/>
        </p:nvSpPr>
        <p:spPr>
          <a:xfrm>
            <a:off x="675861" y="1371599"/>
            <a:ext cx="10670650" cy="5204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indent="-406400"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它通过正在学习掌握成功五要诀的</a:t>
            </a:r>
            <a:r>
              <a:rPr lang="en-US" altLang="zh-CN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GoNow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「积极进取型」超连锁™店主复制下去。</a:t>
            </a:r>
            <a:endParaRPr lang="en-GB" altLang="zh-CN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教超连锁™店主掌握跟进技巧和</a:t>
            </a:r>
            <a:r>
              <a:rPr lang="en-GB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ABC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事业模式并如何建立深度。。</a:t>
            </a:r>
            <a:endParaRPr lang="en-GB" altLang="zh-CN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每次会议结束后，安排下一步的工作。</a:t>
            </a:r>
            <a:endParaRPr lang="en-GB" altLang="zh-CN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确保你要召开会议的伙伴与你都是</a:t>
            </a:r>
            <a:r>
              <a:rPr lang="en-US" altLang="zh-CN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GoNow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「积极进取型」超连锁™店主。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marL="406400" indent="-40640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06400" indent="-406400"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记住，不要指望一切会十全十美完美的发展。
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4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260285" y="152055"/>
            <a:ext cx="8532178" cy="14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48" tIns="45718" rIns="89848" bIns="4571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+mj-ea"/>
                <a:ea typeface="+mj-ea"/>
                <a:cs typeface="ＭＳ Ｐゴシック" charset="0"/>
              </a:rPr>
              <a:t>复制是自下而上，</a:t>
            </a:r>
            <a:br>
              <a:rPr kumimoji="0" lang="zh-CN" altLang="en-US" sz="48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+mj-ea"/>
                <a:ea typeface="+mj-ea"/>
                <a:cs typeface="ＭＳ Ｐゴシック" charset="0"/>
              </a:rPr>
            </a:br>
            <a:r>
              <a:rPr kumimoji="0" lang="zh-CN" altLang="en-US" sz="48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+mj-ea"/>
                <a:ea typeface="+mj-ea"/>
                <a:cs typeface="ＭＳ Ｐゴシック" charset="0"/>
              </a:rPr>
              <a:t>并非自上而下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3927" y="1889768"/>
            <a:ext cx="10112991" cy="4243199"/>
            <a:chOff x="5702268" y="2561491"/>
            <a:chExt cx="6461318" cy="3502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363" y="2561491"/>
              <a:ext cx="3241431" cy="32414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063" y="3969958"/>
              <a:ext cx="2858030" cy="16195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702268" y="5713008"/>
              <a:ext cx="6461318" cy="350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9646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火源要从底部开始，最后才能烧到顶端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5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" y="2402309"/>
            <a:ext cx="3052061" cy="235728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5660" y="2402309"/>
            <a:ext cx="3052061" cy="235728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1176" y="2402309"/>
            <a:ext cx="3052061" cy="235728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3175">
                <a:solidFill>
                  <a:srgbClr val="9F0052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53077" y="2402309"/>
            <a:ext cx="3635984" cy="2357287"/>
            <a:chOff x="8555070" y="2402286"/>
            <a:chExt cx="3636930" cy="2357286"/>
          </a:xfrm>
        </p:grpSpPr>
        <p:sp>
          <p:nvSpPr>
            <p:cNvPr id="17" name="Rectangle 16"/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11790A5-08E3-4FC6-9332-7A26C71CB8C1}"/>
              </a:ext>
            </a:extLst>
          </p:cNvPr>
          <p:cNvSpPr/>
          <p:nvPr/>
        </p:nvSpPr>
        <p:spPr>
          <a:xfrm>
            <a:off x="4151568" y="614917"/>
            <a:ext cx="3889197" cy="5355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75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MS PGothic" panose="020B0600070205080204" pitchFamily="34" charset="-128"/>
              </a:rPr>
              <a:t>ABC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MS PGothic" panose="020B0600070205080204" pitchFamily="34" charset="-128"/>
              </a:rPr>
              <a:t>模式给您完全的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73541E-4475-4EA3-8DC8-F781341E1C29}"/>
              </a:ext>
            </a:extLst>
          </p:cNvPr>
          <p:cNvSpPr/>
          <p:nvPr/>
        </p:nvSpPr>
        <p:spPr>
          <a:xfrm>
            <a:off x="4851114" y="1162077"/>
            <a:ext cx="2489775" cy="923326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75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MS PGothic" panose="020B0600070205080204" pitchFamily="34" charset="-128"/>
              </a:rPr>
              <a:t>控制权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D01F77-526F-4232-8608-5EC401A68DB5}"/>
              </a:ext>
            </a:extLst>
          </p:cNvPr>
          <p:cNvSpPr/>
          <p:nvPr/>
        </p:nvSpPr>
        <p:spPr>
          <a:xfrm>
            <a:off x="4158615" y="5704157"/>
            <a:ext cx="3874770" cy="5909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ctr" defTabSz="447675" rtl="0" eaLnBrk="1" fontAlgn="auto" latinLnBrk="0" hangingPunct="1">
              <a:lnSpc>
                <a:spcPct val="90000"/>
              </a:lnSpc>
              <a:spcBef>
                <a:spcPct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MS PGothic" panose="020B0600070205080204" pitchFamily="34" charset="-128"/>
              </a:rPr>
              <a:t>全在您的掌控之中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1797EE-AC32-4B43-B84E-C3B31FE14FBA}"/>
              </a:ext>
            </a:extLst>
          </p:cNvPr>
          <p:cNvGrpSpPr/>
          <p:nvPr/>
        </p:nvGrpSpPr>
        <p:grpSpPr>
          <a:xfrm>
            <a:off x="235" y="2402309"/>
            <a:ext cx="3052061" cy="3009503"/>
            <a:chOff x="0" y="2402286"/>
            <a:chExt cx="3052856" cy="300950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EB9571-5BFA-4830-9238-5F1F9FECD77D}"/>
                </a:ext>
              </a:extLst>
            </p:cNvPr>
            <p:cNvSpPr/>
            <p:nvPr/>
          </p:nvSpPr>
          <p:spPr>
            <a:xfrm>
              <a:off x="0" y="2402286"/>
              <a:ext cx="3052856" cy="23572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8E0B6E-6575-4F05-AC4C-CB25558A420B}"/>
                </a:ext>
              </a:extLst>
            </p:cNvPr>
            <p:cNvSpPr/>
            <p:nvPr/>
          </p:nvSpPr>
          <p:spPr>
            <a:xfrm>
              <a:off x="794932" y="4933633"/>
              <a:ext cx="1605698" cy="47815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75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MS PGothic" panose="020B0600070205080204" pitchFamily="34" charset="-128"/>
                </a:rPr>
                <a:t>您的成功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18991B-2551-433B-B502-0B755FCCFC1B}"/>
              </a:ext>
            </a:extLst>
          </p:cNvPr>
          <p:cNvGrpSpPr/>
          <p:nvPr/>
        </p:nvGrpSpPr>
        <p:grpSpPr>
          <a:xfrm>
            <a:off x="3045026" y="2402307"/>
            <a:ext cx="3053329" cy="3009505"/>
            <a:chOff x="3045026" y="2402307"/>
            <a:chExt cx="3053329" cy="30095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832C528-94D0-4062-9A79-676278AA8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" r="10684"/>
            <a:stretch>
              <a:fillRect/>
            </a:stretch>
          </p:blipFill>
          <p:spPr>
            <a:xfrm>
              <a:off x="3045026" y="2402307"/>
              <a:ext cx="3053329" cy="2357286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0AED2F-9369-4445-8EE7-F56C0A992892}"/>
                </a:ext>
              </a:extLst>
            </p:cNvPr>
            <p:cNvSpPr/>
            <p:nvPr/>
          </p:nvSpPr>
          <p:spPr>
            <a:xfrm>
              <a:off x="3880716" y="4933657"/>
              <a:ext cx="1605280" cy="47815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75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MS PGothic" panose="020B0600070205080204" pitchFamily="34" charset="-128"/>
                </a:rPr>
                <a:t>您的成长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5F87F8-7337-49FD-8ADE-AE01425F92CE}"/>
              </a:ext>
            </a:extLst>
          </p:cNvPr>
          <p:cNvGrpSpPr/>
          <p:nvPr/>
        </p:nvGrpSpPr>
        <p:grpSpPr>
          <a:xfrm>
            <a:off x="6092207" y="2402303"/>
            <a:ext cx="3044791" cy="3009509"/>
            <a:chOff x="6092207" y="2402303"/>
            <a:chExt cx="3044791" cy="30095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00DA25-6F12-4D05-91D8-02AAD8C83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" r="7031"/>
            <a:stretch>
              <a:fillRect/>
            </a:stretch>
          </p:blipFill>
          <p:spPr>
            <a:xfrm>
              <a:off x="6092207" y="2402303"/>
              <a:ext cx="3044791" cy="2357289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F56A102-8226-4A59-977E-9D5888A73085}"/>
                </a:ext>
              </a:extLst>
            </p:cNvPr>
            <p:cNvSpPr/>
            <p:nvPr/>
          </p:nvSpPr>
          <p:spPr>
            <a:xfrm>
              <a:off x="6888753" y="4933657"/>
              <a:ext cx="1605280" cy="47815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75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MS PGothic" panose="020B0600070205080204" pitchFamily="34" charset="-128"/>
                </a:rPr>
                <a:t>您的进度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A9B984-6E41-4B53-85BC-F4676C4E81FA}"/>
              </a:ext>
            </a:extLst>
          </p:cNvPr>
          <p:cNvGrpSpPr/>
          <p:nvPr/>
        </p:nvGrpSpPr>
        <p:grpSpPr>
          <a:xfrm>
            <a:off x="8553077" y="2402309"/>
            <a:ext cx="3635984" cy="3009503"/>
            <a:chOff x="8555070" y="2402286"/>
            <a:chExt cx="3636930" cy="300950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759984-5A0B-4F31-AA14-5FFA94B27626}"/>
                </a:ext>
              </a:extLst>
            </p:cNvPr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505A66B-A69F-4907-96E6-01D441953E8F}"/>
                </a:ext>
              </a:extLst>
            </p:cNvPr>
            <p:cNvSpPr/>
            <p:nvPr/>
          </p:nvSpPr>
          <p:spPr>
            <a:xfrm>
              <a:off x="9965343" y="4933633"/>
              <a:ext cx="1605698" cy="47815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47675" rtl="0" eaLnBrk="1" fontAlgn="auto" latinLnBrk="0" hangingPunct="1">
                <a:lnSpc>
                  <a:spcPct val="90000"/>
                </a:lnSpc>
                <a:spcBef>
                  <a:spcPct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MS PGothic" panose="020B0600070205080204" pitchFamily="34" charset="-128"/>
                </a:rPr>
                <a:t>您的时机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A6982BD-BA82-439A-876F-827102E97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5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524" y="229573"/>
            <a:ext cx="5360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一路通往成功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085" y="1290142"/>
            <a:ext cx="5546651" cy="571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使用及分享产品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保持最少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位顾客，每位顾客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每月至少订购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40 BV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每周两次主持或参与展示计划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继续在家举办事业会议（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ABC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模式）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每季度亲自推荐两位新事业伙伴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每季度完成卓越超连锁™店主计划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1" y="75451"/>
            <a:ext cx="5360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一路通往成功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1" y="1118775"/>
            <a:ext cx="5721144" cy="5248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每月至少参加一次训练（成功五要诀训练、新超连锁店主训练、授证经理级训练、各类专项训练、地方研讨会）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每年参加东南亚年会及美安新加坡领导者大会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透过购买及销售门票给您现有的及新加入的团队伙伴（及合适人选），复制成功模式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当您的事业不断成长，持续与伙伴保持良好的沟通与合作的关系。</a:t>
            </a:r>
          </a:p>
        </p:txBody>
      </p:sp>
    </p:spTree>
    <p:extLst>
      <p:ext uri="{BB962C8B-B14F-4D97-AF65-F5344CB8AC3E}">
        <p14:creationId xmlns:p14="http://schemas.microsoft.com/office/powerpoint/2010/main" val="34036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4521" y="4402998"/>
            <a:ext cx="2557780" cy="705485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-</a:t>
            </a:r>
            <a:r>
              <a:rPr kumimoji="0" lang="en-US" sz="4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JR</a:t>
            </a:r>
            <a:r>
              <a:rPr kumimoji="0" lang="en-US" altLang="zh-CN" sz="4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·</a:t>
            </a:r>
            <a:r>
              <a:rPr kumimoji="0" lang="zh-CN" altLang="en-US" sz="4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莱丁格</a:t>
            </a:r>
            <a:endParaRPr kumimoji="0" lang="en-US" sz="4000" b="0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50" y="1540680"/>
            <a:ext cx="3995221" cy="2860040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l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以身作则</a:t>
            </a:r>
            <a:r>
              <a:rPr kumimoji="0" lang="zh-CN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您必须成功</a:t>
            </a:r>
            <a:r>
              <a:rPr kumimoji="0" lang="zh-CN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其他人才能实现他们的梦想</a:t>
            </a:r>
            <a:r>
              <a:rPr kumimoji="0" lang="zh-CN" altLang="en-US" sz="36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monkey see monkey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83" y="1130076"/>
            <a:ext cx="10657417" cy="984250"/>
          </a:xfrm>
        </p:spPr>
        <p:txBody>
          <a:bodyPr/>
          <a:lstStyle/>
          <a:p>
            <a:pPr algn="ctr"/>
            <a:r>
              <a:rPr lang="zh-CN" altLang="en-US" sz="6600" b="1" dirty="0">
                <a:solidFill>
                  <a:schemeClr val="accent3"/>
                </a:solidFill>
                <a:effectLst/>
              </a:rPr>
              <a:t>有学有样
</a:t>
            </a:r>
            <a:endParaRPr lang="en-US" sz="6600" b="1" dirty="0"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769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87094" y="1195595"/>
            <a:ext cx="3221333" cy="4806627"/>
            <a:chOff x="4488260" y="1019907"/>
            <a:chExt cx="3222172" cy="4982306"/>
          </a:xfrm>
        </p:grpSpPr>
        <p:sp>
          <p:nvSpPr>
            <p:cNvPr id="9" name="Rectangle 8"/>
            <p:cNvSpPr/>
            <p:nvPr/>
          </p:nvSpPr>
          <p:spPr>
            <a:xfrm>
              <a:off x="4488261" y="1019907"/>
              <a:ext cx="3222171" cy="39037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8261" y="4923692"/>
              <a:ext cx="3222171" cy="10785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Two on One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60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907667" y="1195590"/>
            <a:ext cx="3221333" cy="4806628"/>
            <a:chOff x="7909724" y="1019907"/>
            <a:chExt cx="3222172" cy="4982306"/>
          </a:xfrm>
        </p:grpSpPr>
        <p:sp>
          <p:nvSpPr>
            <p:cNvPr id="13" name="Rectangle 12"/>
            <p:cNvSpPr/>
            <p:nvPr/>
          </p:nvSpPr>
          <p:spPr>
            <a:xfrm>
              <a:off x="7909724" y="1019907"/>
              <a:ext cx="3222171" cy="390378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09724" y="4923692"/>
              <a:ext cx="3222171" cy="10785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Online Presentation</a:t>
              </a:r>
              <a:b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Webinar/Skype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724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66567" y="1195595"/>
            <a:ext cx="3221334" cy="4806627"/>
            <a:chOff x="1066795" y="1019907"/>
            <a:chExt cx="3222173" cy="4982306"/>
          </a:xfrm>
        </p:grpSpPr>
        <p:sp>
          <p:nvSpPr>
            <p:cNvPr id="5" name="Rectangle 4"/>
            <p:cNvSpPr/>
            <p:nvPr/>
          </p:nvSpPr>
          <p:spPr>
            <a:xfrm>
              <a:off x="1066797" y="1019907"/>
              <a:ext cx="3222171" cy="39037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66796" y="4923692"/>
              <a:ext cx="3222171" cy="1078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One on One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5" y="4923692"/>
              <a:ext cx="3222172" cy="590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59774" y="1195588"/>
            <a:ext cx="3228126" cy="4806626"/>
            <a:chOff x="1060001" y="1019907"/>
            <a:chExt cx="3228967" cy="4982305"/>
          </a:xfrm>
        </p:grpSpPr>
        <p:sp>
          <p:nvSpPr>
            <p:cNvPr id="17" name="Rectangle 16"/>
            <p:cNvSpPr/>
            <p:nvPr/>
          </p:nvSpPr>
          <p:spPr>
            <a:xfrm>
              <a:off x="1066797" y="1019907"/>
              <a:ext cx="3222171" cy="3903785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6" y="4302707"/>
              <a:ext cx="3222171" cy="16995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96464">
                <a:defRPr/>
              </a:pPr>
              <a:endParaRPr lang="en-US" altLang="zh-CN" sz="2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 Light" panose="020F0302020204030204"/>
              </a:endParaRPr>
            </a:p>
            <a:p>
              <a:pPr lvl="0" algn="ctr" defTabSz="896464">
                <a:defRPr/>
              </a:pPr>
              <a:endParaRPr lang="en-US" altLang="zh-CN" sz="2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 Light" panose="020F0302020204030204"/>
              </a:endParaRPr>
            </a:p>
            <a:p>
              <a:pPr lvl="0" algn="ctr" defTabSz="896464">
                <a:defRPr/>
              </a:pPr>
              <a:r>
                <a:rPr lang="en-US" altLang="zh-CN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1</a:t>
              </a: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对</a:t>
              </a:r>
              <a:r>
                <a:rPr lang="en-US" altLang="zh-CN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1, 2</a:t>
              </a: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对</a:t>
              </a:r>
              <a:r>
                <a:rPr lang="en-US" altLang="zh-CN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1, </a:t>
              </a:r>
              <a:br>
                <a:rPr lang="en-US" altLang="zh-CN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</a:b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或者网路研讨会</a:t>
              </a:r>
            </a:p>
            <a:p>
              <a:pPr lvl="0" algn="ctr" defTabSz="896464"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alibri Light" panose="020F0302020204030204"/>
                </a:rPr>
                <a:t>
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001" y="4302699"/>
              <a:ext cx="3222172" cy="59055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907712" y="1198179"/>
            <a:ext cx="3221333" cy="4804036"/>
            <a:chOff x="7907712" y="1198179"/>
            <a:chExt cx="3221333" cy="4804036"/>
          </a:xfrm>
        </p:grpSpPr>
        <p:grpSp>
          <p:nvGrpSpPr>
            <p:cNvPr id="25" name="Group 24"/>
            <p:cNvGrpSpPr/>
            <p:nvPr/>
          </p:nvGrpSpPr>
          <p:grpSpPr>
            <a:xfrm>
              <a:off x="7907712" y="4362635"/>
              <a:ext cx="3221333" cy="1639580"/>
              <a:chOff x="1066795" y="4302707"/>
              <a:chExt cx="3222172" cy="1699506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66796" y="4302707"/>
                <a:ext cx="3222171" cy="16995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UBP</a:t>
                </a:r>
                <a:b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</a:br>
                <a:r>
                  <a:rPr kumimoji="0" lang="zh-CN" alt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超连锁™事业</a:t>
                </a:r>
              </a:p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说明会</a:t>
                </a:r>
              </a:p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795" y="4302707"/>
                <a:ext cx="3222172" cy="590550"/>
              </a:xfrm>
              <a:prstGeom prst="rect">
                <a:avLst/>
              </a:prstGeom>
            </p:spPr>
          </p:pic>
        </p:grpSp>
        <p:pic>
          <p:nvPicPr>
            <p:cNvPr id="1026" name="Picture 2" descr="T:\Field Training\Field Training\North America\NA_ENGLISH\B5 update\images\Jim-UBP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" r="16880"/>
            <a:stretch/>
          </p:blipFill>
          <p:spPr bwMode="auto">
            <a:xfrm>
              <a:off x="7907714" y="1198179"/>
              <a:ext cx="3221285" cy="3164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483744" y="1198179"/>
            <a:ext cx="3221333" cy="4806628"/>
            <a:chOff x="4483579" y="1198179"/>
            <a:chExt cx="3221333" cy="4806628"/>
          </a:xfrm>
        </p:grpSpPr>
        <p:grpSp>
          <p:nvGrpSpPr>
            <p:cNvPr id="20" name="Group 19"/>
            <p:cNvGrpSpPr/>
            <p:nvPr/>
          </p:nvGrpSpPr>
          <p:grpSpPr>
            <a:xfrm>
              <a:off x="4483579" y="4362638"/>
              <a:ext cx="3221333" cy="1642169"/>
              <a:chOff x="7909724" y="4300024"/>
              <a:chExt cx="3222172" cy="170218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09724" y="4300024"/>
                <a:ext cx="3222171" cy="170218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HBP</a:t>
                </a:r>
                <a:b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</a:br>
                <a:r>
                  <a:rPr kumimoji="0" lang="zh-CN" alt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家庭事业</a:t>
                </a:r>
              </a:p>
              <a:p>
                <a:pPr marL="0" marR="0" lvl="0" indent="0" algn="ctr" defTabSz="8964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 panose="020F0302020204030204"/>
                    <a:ea typeface="ＭＳ Ｐゴシック" charset="0"/>
                    <a:cs typeface="Arial" charset="0"/>
                  </a:rPr>
                  <a:t>展示会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9724" y="4300024"/>
                <a:ext cx="3222172" cy="590550"/>
              </a:xfrm>
              <a:prstGeom prst="rect">
                <a:avLst/>
              </a:prstGeom>
            </p:spPr>
          </p:pic>
        </p:grpSp>
        <p:pic>
          <p:nvPicPr>
            <p:cNvPr id="2" name="Picture 2" descr="T:\Field Training\Field Training\North America\NA_ENGLISH\B5 update\images\1.shutterstock_5852563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82"/>
            <a:stretch/>
          </p:blipFill>
          <p:spPr bwMode="auto">
            <a:xfrm>
              <a:off x="4487095" y="1198179"/>
              <a:ext cx="3217816" cy="3164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2411701" y="370498"/>
            <a:ext cx="7368928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ABC </a:t>
            </a:r>
            <a:r>
              <a:rPr kumimoji="0" lang="zh-CN" alt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charset="0"/>
                <a:cs typeface="MS PGothic" charset="0"/>
              </a:rPr>
              <a:t>模式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44038" y="1425707"/>
            <a:ext cx="2414326" cy="11254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推荐人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44038" y="2762137"/>
            <a:ext cx="2414326" cy="112541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您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59415" y="4637829"/>
            <a:ext cx="1188410" cy="1188720"/>
          </a:xfrm>
          <a:prstGeom prst="roundRect">
            <a:avLst>
              <a:gd name="adj" fmla="val 7052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754596" y="4637829"/>
            <a:ext cx="1188410" cy="1188720"/>
          </a:xfrm>
          <a:prstGeom prst="roundRect">
            <a:avLst>
              <a:gd name="adj" fmla="val 7052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ctr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6" name="Elbow Connector 5"/>
          <p:cNvCxnSpPr>
            <a:endCxn id="4" idx="1"/>
          </p:cNvCxnSpPr>
          <p:nvPr/>
        </p:nvCxnSpPr>
        <p:spPr>
          <a:xfrm rot="10800000" flipV="1">
            <a:off x="7559639" y="1988496"/>
            <a:ext cx="484623" cy="3243775"/>
          </a:xfrm>
          <a:prstGeom prst="bentConnector3">
            <a:avLst>
              <a:gd name="adj1" fmla="val 147158"/>
            </a:avLst>
          </a:prstGeom>
          <a:ln>
            <a:noFill/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endCxn id="5" idx="3"/>
          </p:cNvCxnSpPr>
          <p:nvPr/>
        </p:nvCxnSpPr>
        <p:spPr>
          <a:xfrm>
            <a:off x="10458584" y="1988496"/>
            <a:ext cx="484623" cy="3243775"/>
          </a:xfrm>
          <a:prstGeom prst="bentConnector3">
            <a:avLst>
              <a:gd name="adj1" fmla="val 147158"/>
            </a:avLst>
          </a:prstGeom>
          <a:ln>
            <a:noFill/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56938" y="378177"/>
            <a:ext cx="1874222" cy="1785100"/>
          </a:xfrm>
          <a:prstGeom prst="rect">
            <a:avLst/>
          </a:prstGeom>
          <a:ln>
            <a:noFill/>
          </a:ln>
        </p:spPr>
        <p:txBody>
          <a:bodyPr wrap="none" lIns="89848" tIns="45718" rIns="89848" bIns="45718">
            <a:spAutoFit/>
          </a:bodyPr>
          <a:lstStyle/>
          <a:p>
            <a:pPr lvl="0" defTabSz="447651">
              <a:spcBef>
                <a:spcPct val="50000"/>
              </a:spcBef>
              <a:tabLst>
                <a:tab pos="339706" algn="l"/>
              </a:tabLst>
              <a:defRPr/>
            </a:pPr>
            <a:r>
              <a:rPr lang="zh-CN" altLang="en-US" sz="4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/>
                <a:cs typeface="Trebuchet MS"/>
              </a:rPr>
              <a:t>会议后
</a:t>
            </a:r>
            <a:endParaRPr kumimoji="0" lang="en-US" sz="44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/>
              <a:cs typeface="Trebuchet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2543" y="2003032"/>
            <a:ext cx="2514577" cy="846070"/>
            <a:chOff x="727124" y="2280546"/>
            <a:chExt cx="2438107" cy="826069"/>
          </a:xfrm>
        </p:grpSpPr>
        <p:sp>
          <p:nvSpPr>
            <p:cNvPr id="10" name="Rectangle 9"/>
            <p:cNvSpPr/>
            <p:nvPr/>
          </p:nvSpPr>
          <p:spPr>
            <a:xfrm>
              <a:off x="727124" y="2280546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预订下</a:t>
              </a:r>
              <a:endParaRPr lang="en-GB" altLang="zh-CN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/>
                <a:cs typeface="Trebuchet MS"/>
              </a:endParaRPr>
            </a:p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一次的会议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00372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543" y="2924142"/>
            <a:ext cx="2514577" cy="846070"/>
            <a:chOff x="6063441" y="2273103"/>
            <a:chExt cx="2438107" cy="826069"/>
          </a:xfrm>
        </p:grpSpPr>
        <p:sp>
          <p:nvSpPr>
            <p:cNvPr id="13" name="Rectangle 12"/>
            <p:cNvSpPr/>
            <p:nvPr/>
          </p:nvSpPr>
          <p:spPr>
            <a:xfrm>
              <a:off x="6063441" y="2273103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lvl="0" defTabSz="896464">
                <a:defRPr/>
              </a:pPr>
              <a:endParaRPr lang="en-GB" altLang="zh-CN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/>
                <a:cs typeface="Trebuchet MS"/>
              </a:endParaRPr>
            </a:p>
            <a:p>
              <a:pPr marL="725447" lvl="0" defTabSz="896464"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使用产品
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36690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2543" y="3845252"/>
            <a:ext cx="2514577" cy="846070"/>
            <a:chOff x="3364777" y="3327270"/>
            <a:chExt cx="2438107" cy="826069"/>
          </a:xfrm>
        </p:grpSpPr>
        <p:sp>
          <p:nvSpPr>
            <p:cNvPr id="16" name="Rectangle 15"/>
            <p:cNvSpPr/>
            <p:nvPr/>
          </p:nvSpPr>
          <p:spPr>
            <a:xfrm>
              <a:off x="3364777" y="3327270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销售门票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538025" y="3475326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2543" y="4766362"/>
            <a:ext cx="2514577" cy="846070"/>
            <a:chOff x="727124" y="4334350"/>
            <a:chExt cx="2438107" cy="826069"/>
          </a:xfrm>
        </p:grpSpPr>
        <p:sp>
          <p:nvSpPr>
            <p:cNvPr id="19" name="Rectangle 18"/>
            <p:cNvSpPr/>
            <p:nvPr/>
          </p:nvSpPr>
          <p:spPr>
            <a:xfrm>
              <a:off x="727124" y="4334350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5447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浏览</a:t>
              </a: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SHOP.COM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900372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44819" y="1999057"/>
            <a:ext cx="2514577" cy="846070"/>
            <a:chOff x="3392364" y="2280546"/>
            <a:chExt cx="2438107" cy="826069"/>
          </a:xfrm>
        </p:grpSpPr>
        <p:sp>
          <p:nvSpPr>
            <p:cNvPr id="22" name="Rectangle 21"/>
            <p:cNvSpPr/>
            <p:nvPr/>
          </p:nvSpPr>
          <p:spPr>
            <a:xfrm>
              <a:off x="3392364" y="2280546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lvl="0" defTabSz="896464">
                <a:defRPr/>
              </a:pPr>
              <a:endParaRPr lang="en-GB" altLang="zh-CN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/>
                <a:cs typeface="Trebuchet MS"/>
              </a:endParaRPr>
            </a:p>
            <a:p>
              <a:pPr marL="673062" lvl="0" defTabSz="896464"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提供
更多信息
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527055" y="2432323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44819" y="2920165"/>
            <a:ext cx="2514577" cy="846070"/>
            <a:chOff x="727124" y="3278633"/>
            <a:chExt cx="2438107" cy="826069"/>
          </a:xfrm>
        </p:grpSpPr>
        <p:sp>
          <p:nvSpPr>
            <p:cNvPr id="25" name="Rectangle 24"/>
            <p:cNvSpPr/>
            <p:nvPr/>
          </p:nvSpPr>
          <p:spPr>
            <a:xfrm>
              <a:off x="727124" y="3278633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上超连锁™事业说明会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61815" y="3437854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44819" y="3841273"/>
            <a:ext cx="2514577" cy="846070"/>
            <a:chOff x="3392364" y="4259011"/>
            <a:chExt cx="2438107" cy="826069"/>
          </a:xfrm>
        </p:grpSpPr>
        <p:sp>
          <p:nvSpPr>
            <p:cNvPr id="28" name="Rectangle 27"/>
            <p:cNvSpPr/>
            <p:nvPr/>
          </p:nvSpPr>
          <p:spPr>
            <a:xfrm>
              <a:off x="3392364" y="4259011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lvl="0" defTabSz="896464"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SHOP.COM</a:t>
              </a:r>
            </a:p>
            <a:p>
              <a:pPr marL="673062" lvl="0" defTabSz="896464"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现金回扣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27055" y="4407068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4819" y="4762382"/>
            <a:ext cx="2514577" cy="1141038"/>
            <a:chOff x="3392364" y="4334350"/>
            <a:chExt cx="2438107" cy="1114064"/>
          </a:xfrm>
        </p:grpSpPr>
        <p:sp>
          <p:nvSpPr>
            <p:cNvPr id="31" name="Rectangle 30"/>
            <p:cNvSpPr/>
            <p:nvPr/>
          </p:nvSpPr>
          <p:spPr>
            <a:xfrm>
              <a:off x="3392364" y="4334350"/>
              <a:ext cx="2438107" cy="1114064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lvl="0" defTabSz="896464">
                <a:defRPr/>
              </a:pP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转 介</a:t>
              </a: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– </a:t>
              </a:r>
              <a:r>
                <a:rPr lang="zh-CN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ea typeface="ＭＳ Ｐゴシック"/>
                  <a:cs typeface="Trebuchet MS"/>
                </a:rPr>
                <a:t>你所认识的人脉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/>
                <a:cs typeface="Trebuchet M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527055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2543" y="5687474"/>
            <a:ext cx="2514577" cy="846070"/>
            <a:chOff x="6068574" y="4334349"/>
            <a:chExt cx="2438107" cy="826069"/>
          </a:xfrm>
        </p:grpSpPr>
        <p:sp>
          <p:nvSpPr>
            <p:cNvPr id="34" name="Rectangle 33"/>
            <p:cNvSpPr/>
            <p:nvPr/>
          </p:nvSpPr>
          <p:spPr>
            <a:xfrm>
              <a:off x="6068574" y="4334349"/>
              <a:ext cx="2438107" cy="826069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46000">
                  <a:srgbClr val="0070C0"/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3062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/>
                  <a:cs typeface="Trebuchet MS"/>
                </a:rPr>
                <a:t>电话会议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203265" y="4489850"/>
              <a:ext cx="522515" cy="522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896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3175">
                    <a:solidFill>
                      <a:srgbClr val="443988"/>
                    </a:solidFill>
                  </a:ln>
                  <a:solidFill>
                    <a:srgbClr val="443988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56938" y="940425"/>
            <a:ext cx="5336708" cy="1123380"/>
          </a:xfrm>
          <a:prstGeom prst="rect">
            <a:avLst/>
          </a:prstGeom>
          <a:ln>
            <a:noFill/>
          </a:ln>
        </p:spPr>
        <p:txBody>
          <a:bodyPr wrap="none" lIns="89848" tIns="45718" rIns="89848" bIns="45718">
            <a:spAutoFit/>
          </a:bodyPr>
          <a:lstStyle/>
          <a:p>
            <a:pPr lvl="0" defTabSz="447651">
              <a:spcBef>
                <a:spcPct val="50000"/>
              </a:spcBef>
              <a:tabLst>
                <a:tab pos="339706" algn="l"/>
              </a:tabLst>
              <a:defRPr/>
            </a:pPr>
            <a:r>
              <a:rPr lang="zh-CN" altLang="en-US" sz="67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ea typeface="ＭＳ Ｐゴシック"/>
                <a:cs typeface="Trebuchet MS"/>
              </a:rPr>
              <a:t>会议该做事件</a:t>
            </a:r>
            <a:endParaRPr kumimoji="0" lang="en-US" sz="6700" b="0" i="0" u="none" strike="noStrike" kern="1200" cap="all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89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4DBB956-9264-4AB9-A698-47579EAF2011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D4FCB1C-766F-4935-B599-2358A1972A7C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3224FE2-7E62-403C-A825-E8B701349C11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7014B0-C7D4-476D-89CC-4FFEACD0240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5862AF-AB15-41F2-9D60-58F64562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6477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lvl="0" eaLnBrk="1" hangingPunct="1">
              <a:lnSpc>
                <a:spcPct val="90000"/>
              </a:lnSpc>
              <a:defRPr/>
            </a:pPr>
            <a:r>
              <a:rPr lang="en-US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ABC </a:t>
            </a:r>
            <a:r>
              <a:rPr lang="zh-CN" altLang="en-US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模式的</a:t>
            </a:r>
            <a:r>
              <a:rPr lang="en-GB" altLang="zh-CN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3</a:t>
            </a:r>
            <a:r>
              <a:rPr lang="zh-CN" altLang="en-US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个形式
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ea"/>
              <a:cs typeface="Arial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E8F8FB2-83F3-4FBC-952E-E9206513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192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6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  <a:p>
            <a:pPr lvl="0" eaLnBrk="1" hangingPunct="1">
              <a:spcBef>
                <a:spcPct val="55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ea"/>
                <a:ea typeface="+mj-ea"/>
                <a:cs typeface="Arial"/>
              </a:rPr>
              <a:t>#1: </a:t>
            </a:r>
            <a:r>
              <a:rPr lang="zh-CN" alt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建设从家到户试做方式
</a:t>
            </a: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#2: </a:t>
            </a:r>
            <a:r>
              <a:rPr lang="zh-CN" alt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深入开展领导能力培训</a:t>
            </a:r>
            <a:endParaRPr lang="en-US" sz="4000" kern="0" dirty="0"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ea"/>
                <a:ea typeface="+mj-ea"/>
                <a:cs typeface="Arial"/>
              </a:rPr>
              <a:t>#3: 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ea"/>
                <a:ea typeface="+mj-ea"/>
                <a:cs typeface="Arial"/>
              </a:rPr>
              <a:t>培训不同类型的领导力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ea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4DBB956-9264-4AB9-A698-47579EAF2011}"/>
              </a:ext>
            </a:extLst>
          </p:cNvPr>
          <p:cNvSpPr txBox="1">
            <a:spLocks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D4FCB1C-766F-4935-B599-2358A1972A7C}"/>
              </a:ext>
            </a:extLst>
          </p:cNvPr>
          <p:cNvSpPr txBox="1">
            <a:spLocks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3224FE2-7E62-403C-A825-E8B701349C11}"/>
              </a:ext>
            </a:extLst>
          </p:cNvPr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7014B0-C7D4-476D-89CC-4FFEACD0240A}"/>
              </a:ext>
            </a:extLst>
          </p:cNvPr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25862AF-AB15-41F2-9D60-58F64562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lvl="0" eaLnBrk="1" hangingPunct="1">
              <a:lnSpc>
                <a:spcPct val="90000"/>
              </a:lnSpc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Arial"/>
              </a:rPr>
              <a:t>#1 </a:t>
            </a:r>
            <a:r>
              <a:rPr lang="en-US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ABC </a:t>
            </a:r>
            <a:r>
              <a:rPr lang="zh-CN" altLang="en-US" sz="4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cs typeface="Arial"/>
              </a:rPr>
              <a:t>模式的主要成功因素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ea"/>
              <a:cs typeface="Arial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E8F8FB2-83F3-4FBC-952E-E9206513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692" y="9144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+mn-ea"/>
                <a:cs typeface="ＭＳ Ｐゴシック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6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  <a:p>
            <a:pPr lvl="0" eaLnBrk="1" hangingPunct="1">
              <a:spcBef>
                <a:spcPct val="55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zh-CN" alt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在执行 </a:t>
            </a:r>
            <a:r>
              <a:rPr lang="en-US" altLang="zh-CN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ABC </a:t>
            </a:r>
            <a:r>
              <a:rPr lang="zh-CN" alt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模式时，一旦新人开始引进对业务感兴趣的人，您就可以让这新人在任何时候注册成为事业伙伴。
</a:t>
            </a:r>
            <a:r>
              <a:rPr lang="en-US" altLang="zh-CN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ABC </a:t>
            </a:r>
            <a:r>
              <a:rPr lang="zh-CN" alt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模式的关键是在下一个新人的房子</a:t>
            </a:r>
            <a:r>
              <a:rPr lang="en-US" altLang="zh-CN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/</a:t>
            </a:r>
            <a:r>
              <a:rPr lang="zh-CN" alt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位置预约下一个跟进会面。
</a:t>
            </a:r>
            <a:r>
              <a:rPr lang="zh-CN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回答问题</a:t>
            </a:r>
            <a:r>
              <a:rPr lang="en-US" altLang="zh-CN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/</a:t>
            </a:r>
            <a:r>
              <a:rPr lang="zh-CN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提供更多信息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ea"/>
              <a:ea typeface="+mj-ea"/>
              <a:cs typeface="Arial"/>
            </a:endParaRPr>
          </a:p>
          <a:p>
            <a:pPr lvl="1" eaLnBrk="1" hangingPunct="1">
              <a:spcBef>
                <a:spcPct val="55000"/>
              </a:spcBef>
              <a:buClr>
                <a:srgbClr val="FFFFFF"/>
              </a:buClr>
              <a:defRPr/>
            </a:pPr>
            <a:r>
              <a:rPr lang="zh-CN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展示计划（给他们和</a:t>
            </a:r>
            <a:r>
              <a:rPr lang="en-US" altLang="zh-CN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/</a:t>
            </a:r>
            <a:r>
              <a:rPr lang="zh-CN" alt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  <a:cs typeface="Arial"/>
              </a:rPr>
              <a:t>或他们认为对这事业有兴趣的人）
开始启动美安事业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ea"/>
              <a:ea typeface="+mj-ea"/>
              <a:cs typeface="Arial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5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2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spect="1" noChangeArrowheads="1"/>
          </p:cNvSpPr>
          <p:nvPr/>
        </p:nvSpPr>
        <p:spPr bwMode="auto">
          <a:xfrm>
            <a:off x="4989719" y="1794243"/>
            <a:ext cx="1891807" cy="335408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您</a:t>
            </a:r>
            <a:endParaRPr kumimoji="0" lang="en-US" sz="20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AutoShape 19"/>
          <p:cNvSpPr>
            <a:spLocks noChangeAspect="1" noChangeArrowheads="1"/>
          </p:cNvSpPr>
          <p:nvPr/>
        </p:nvSpPr>
        <p:spPr bwMode="auto">
          <a:xfrm>
            <a:off x="4989719" y="1238225"/>
            <a:ext cx="1891807" cy="345192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推荐人</a:t>
            </a:r>
          </a:p>
        </p:txBody>
      </p:sp>
      <p:sp>
        <p:nvSpPr>
          <p:cNvPr id="4" name="AutoShape 13"/>
          <p:cNvSpPr>
            <a:spLocks noChangeAspect="1" noChangeArrowheads="1"/>
          </p:cNvSpPr>
          <p:nvPr/>
        </p:nvSpPr>
        <p:spPr bwMode="auto">
          <a:xfrm flipH="1">
            <a:off x="8566755" y="376594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 flipH="1">
            <a:off x="9023835" y="447797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flipH="1">
            <a:off x="9546468" y="519093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 flipH="1">
            <a:off x="9856063" y="590342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8" name="AutoShape 41"/>
          <p:cNvSpPr>
            <a:spLocks noChangeAspect="1" noChangeArrowheads="1"/>
          </p:cNvSpPr>
          <p:nvPr/>
        </p:nvSpPr>
        <p:spPr bwMode="auto">
          <a:xfrm flipH="1">
            <a:off x="8033494" y="305344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9" name="AutoShape 42"/>
          <p:cNvSpPr>
            <a:spLocks noChangeAspect="1" noChangeArrowheads="1"/>
          </p:cNvSpPr>
          <p:nvPr/>
        </p:nvSpPr>
        <p:spPr bwMode="auto">
          <a:xfrm flipH="1">
            <a:off x="7499171" y="234048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sp>
        <p:nvSpPr>
          <p:cNvPr id="10" name="AutoShape 9"/>
          <p:cNvSpPr>
            <a:spLocks noChangeAspect="1" noChangeArrowheads="1"/>
          </p:cNvSpPr>
          <p:nvPr/>
        </p:nvSpPr>
        <p:spPr bwMode="auto">
          <a:xfrm>
            <a:off x="3069831" y="376594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1" name="AutoShape 10"/>
          <p:cNvSpPr>
            <a:spLocks noChangeAspect="1" noChangeArrowheads="1"/>
          </p:cNvSpPr>
          <p:nvPr/>
        </p:nvSpPr>
        <p:spPr bwMode="auto">
          <a:xfrm>
            <a:off x="2544050" y="4477970"/>
            <a:ext cx="530087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12" name="AutoShape 11"/>
          <p:cNvSpPr>
            <a:spLocks noChangeAspect="1" noChangeArrowheads="1"/>
          </p:cNvSpPr>
          <p:nvPr/>
        </p:nvSpPr>
        <p:spPr bwMode="auto">
          <a:xfrm>
            <a:off x="2009657" y="519092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 flipH="1">
            <a:off x="1476396" y="590342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14" name="AutoShape 30"/>
          <p:cNvSpPr>
            <a:spLocks noChangeAspect="1" noChangeArrowheads="1"/>
          </p:cNvSpPr>
          <p:nvPr/>
        </p:nvSpPr>
        <p:spPr bwMode="auto">
          <a:xfrm>
            <a:off x="3533095" y="305344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15" name="AutoShape 43"/>
          <p:cNvSpPr>
            <a:spLocks noChangeAspect="1" noChangeArrowheads="1"/>
          </p:cNvSpPr>
          <p:nvPr/>
        </p:nvSpPr>
        <p:spPr bwMode="auto">
          <a:xfrm>
            <a:off x="4066356" y="2340482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21893" y="5767514"/>
            <a:ext cx="82274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78974" y="5055021"/>
            <a:ext cx="731329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36055" y="4342526"/>
            <a:ext cx="639913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93136" y="3630033"/>
            <a:ext cx="5484971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0217" y="2917539"/>
            <a:ext cx="457080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07063" y="2235067"/>
            <a:ext cx="365664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64144" y="1688830"/>
            <a:ext cx="274248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64812" y="6493573"/>
            <a:ext cx="914161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" idx="1"/>
            <a:endCxn id="10" idx="1"/>
          </p:cNvCxnSpPr>
          <p:nvPr/>
        </p:nvCxnSpPr>
        <p:spPr>
          <a:xfrm rot="10800000" flipV="1">
            <a:off x="3069904" y="1410821"/>
            <a:ext cx="1919817" cy="2575460"/>
          </a:xfrm>
          <a:prstGeom prst="bentConnector3">
            <a:avLst>
              <a:gd name="adj1" fmla="val 11190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3"/>
            <a:endCxn id="4" idx="1"/>
          </p:cNvCxnSpPr>
          <p:nvPr/>
        </p:nvCxnSpPr>
        <p:spPr>
          <a:xfrm>
            <a:off x="6881406" y="1410822"/>
            <a:ext cx="2223778" cy="2578255"/>
          </a:xfrm>
          <a:prstGeom prst="bentConnector3">
            <a:avLst>
              <a:gd name="adj1" fmla="val 110277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5" idx="1"/>
            <a:endCxn id="10" idx="1"/>
          </p:cNvCxnSpPr>
          <p:nvPr/>
        </p:nvCxnSpPr>
        <p:spPr>
          <a:xfrm rot="10800000" flipV="1">
            <a:off x="3069937" y="2561293"/>
            <a:ext cx="996691" cy="1424988"/>
          </a:xfrm>
          <a:prstGeom prst="bentConnector3">
            <a:avLst>
              <a:gd name="adj1" fmla="val 1229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1"/>
            <a:endCxn id="10" idx="1"/>
          </p:cNvCxnSpPr>
          <p:nvPr/>
        </p:nvCxnSpPr>
        <p:spPr>
          <a:xfrm rot="10800000" flipV="1">
            <a:off x="3069828" y="3275318"/>
            <a:ext cx="463430" cy="712495"/>
          </a:xfrm>
          <a:prstGeom prst="bentConnector3">
            <a:avLst>
              <a:gd name="adj1" fmla="val 1493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038546" y="2561943"/>
            <a:ext cx="1066522" cy="1424988"/>
          </a:xfrm>
          <a:prstGeom prst="bentConnector3">
            <a:avLst>
              <a:gd name="adj1" fmla="val 121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1"/>
            <a:endCxn id="4" idx="1"/>
          </p:cNvCxnSpPr>
          <p:nvPr/>
        </p:nvCxnSpPr>
        <p:spPr>
          <a:xfrm>
            <a:off x="8572042" y="3278112"/>
            <a:ext cx="533261" cy="712495"/>
          </a:xfrm>
          <a:prstGeom prst="bentConnector3">
            <a:avLst>
              <a:gd name="adj1" fmla="val 142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2CC28D-B074-4E67-8C83-783B514D2B7A}"/>
              </a:ext>
            </a:extLst>
          </p:cNvPr>
          <p:cNvSpPr txBox="1"/>
          <p:nvPr/>
        </p:nvSpPr>
        <p:spPr>
          <a:xfrm>
            <a:off x="3336461" y="110031"/>
            <a:ext cx="609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#1 </a:t>
            </a:r>
            <a:r>
              <a:rPr lang="zh-CN" altLang="en-US" sz="3600" dirty="0">
                <a:solidFill>
                  <a:schemeClr val="bg1"/>
                </a:solidFill>
              </a:rPr>
              <a:t>试做运行方法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me management design template">
  <a:themeElements>
    <a:clrScheme name="Default Design 1">
      <a:dk1>
        <a:srgbClr val="003366"/>
      </a:dk1>
      <a:lt1>
        <a:srgbClr val="FFFFFF"/>
      </a:lt1>
      <a:dk2>
        <a:srgbClr val="003366"/>
      </a:dk2>
      <a:lt2>
        <a:srgbClr val="220011"/>
      </a:lt2>
      <a:accent1>
        <a:srgbClr val="009900"/>
      </a:accent1>
      <a:accent2>
        <a:srgbClr val="336699"/>
      </a:accent2>
      <a:accent3>
        <a:srgbClr val="FFFFFF"/>
      </a:accent3>
      <a:accent4>
        <a:srgbClr val="002A56"/>
      </a:accent4>
      <a:accent5>
        <a:srgbClr val="AACAAA"/>
      </a:accent5>
      <a:accent6>
        <a:srgbClr val="2D5C8A"/>
      </a:accent6>
      <a:hlink>
        <a:srgbClr val="00CC99"/>
      </a:hlink>
      <a:folHlink>
        <a:srgbClr val="00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3366"/>
        </a:dk1>
        <a:lt1>
          <a:srgbClr val="FFFFFF"/>
        </a:lt1>
        <a:dk2>
          <a:srgbClr val="003366"/>
        </a:dk2>
        <a:lt2>
          <a:srgbClr val="220011"/>
        </a:lt2>
        <a:accent1>
          <a:srgbClr val="009900"/>
        </a:accent1>
        <a:accent2>
          <a:srgbClr val="336699"/>
        </a:accent2>
        <a:accent3>
          <a:srgbClr val="FFFFFF"/>
        </a:accent3>
        <a:accent4>
          <a:srgbClr val="002A56"/>
        </a:accent4>
        <a:accent5>
          <a:srgbClr val="AACAAA"/>
        </a:accent5>
        <a:accent6>
          <a:srgbClr val="2D5C8A"/>
        </a:accent6>
        <a:hlink>
          <a:srgbClr val="00CC99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2725</Words>
  <Application>Microsoft Office PowerPoint</Application>
  <PresentationFormat>Widescreen</PresentationFormat>
  <Paragraphs>427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Microsoft JhengHei</vt:lpstr>
      <vt:lpstr>SimHei</vt:lpstr>
      <vt:lpstr>SimSun</vt:lpstr>
      <vt:lpstr>SimSun</vt:lpstr>
      <vt:lpstr>Arial</vt:lpstr>
      <vt:lpstr>Calibri</vt:lpstr>
      <vt:lpstr>Calibri Light</vt:lpstr>
      <vt:lpstr>Courier New</vt:lpstr>
      <vt:lpstr>Gill Sans MT</vt:lpstr>
      <vt:lpstr>Times</vt:lpstr>
      <vt:lpstr>Trebuchet MS</vt:lpstr>
      <vt:lpstr>Wingdings</vt:lpstr>
      <vt:lpstr>19_Office Theme</vt:lpstr>
      <vt:lpstr>Time management design template</vt:lpstr>
      <vt:lpstr>Columns</vt:lpstr>
      <vt:lpstr>PowerPoint Presentation</vt:lpstr>
      <vt:lpstr>建立团队
</vt:lpstr>
      <vt:lpstr>PowerPoint Presentation</vt:lpstr>
      <vt:lpstr>有学有样
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Ng</dc:creator>
  <cp:lastModifiedBy>Verna Sarah Tay</cp:lastModifiedBy>
  <cp:revision>62</cp:revision>
  <dcterms:created xsi:type="dcterms:W3CDTF">2019-02-01T08:07:39Z</dcterms:created>
  <dcterms:modified xsi:type="dcterms:W3CDTF">2021-03-21T18:45:21Z</dcterms:modified>
</cp:coreProperties>
</file>